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07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15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323.xml"/>
  <Override ContentType="application/vnd.openxmlformats-officedocument.presentationml.slideLayout+xml" PartName="/ppt/slideLayouts/slideLayout226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69.xml"/>
  <Override ContentType="application/vnd.openxmlformats-officedocument.presentationml.slideLayout+xml" PartName="/ppt/slideLayouts/slideLayout285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250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277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234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331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242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343.xml"/>
  <Override ContentType="application/vnd.openxmlformats-officedocument.presentationml.slideLayout+xml" PartName="/ppt/slideLayouts/slideLayout262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89.xml"/>
  <Override ContentType="application/vnd.openxmlformats-officedocument.presentationml.slideLayout+xml" PartName="/ppt/slideLayouts/slideLayout300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93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33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3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311.xml"/>
  <Override ContentType="application/vnd.openxmlformats-officedocument.presentationml.slideLayout+xml" PartName="/ppt/slideLayouts/slideLayout257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238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28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304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334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66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223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249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270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253.xml"/>
  <Override ContentType="application/vnd.openxmlformats-officedocument.presentationml.slideLayout+xml" PartName="/ppt/slideLayouts/slideLayout296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278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23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308.xml"/>
  <Override ContentType="application/vnd.openxmlformats-officedocument.presentationml.slideLayout+xml" PartName="/ppt/slideLayouts/slideLayout314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2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51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68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94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339.xml"/>
  <Override ContentType="application/vnd.openxmlformats-officedocument.presentationml.slideLayout+xml" PartName="/ppt/slideLayouts/slideLayout3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288.xml"/>
  <Override ContentType="application/vnd.openxmlformats-officedocument.presentationml.slideLayout+xml" PartName="/ppt/slideLayouts/slideLayout245.xml"/>
  <Override ContentType="application/vnd.openxmlformats-officedocument.presentationml.slideLayout+xml" PartName="/ppt/slideLayouts/slideLayout330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231.xml"/>
  <Override ContentType="application/vnd.openxmlformats-officedocument.presentationml.slideLayout+xml" PartName="/ppt/slideLayouts/slideLayout274.xml"/>
  <Override ContentType="application/vnd.openxmlformats-officedocument.presentationml.slideLayout+xml" PartName="/ppt/slideLayouts/slideLayout342.xml"/>
  <Override ContentType="application/vnd.openxmlformats-officedocument.presentationml.slideLayout+xml" PartName="/ppt/slideLayouts/slideLayout324.xml"/>
  <Override ContentType="application/vnd.openxmlformats-officedocument.presentationml.slideLayout+xml" PartName="/ppt/slideLayouts/slideLayout273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230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329.xml"/>
  <Override ContentType="application/vnd.openxmlformats-officedocument.presentationml.slideLayout+xml" PartName="/ppt/slideLayouts/slideLayout23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299.xml"/>
  <Override ContentType="application/vnd.openxmlformats-officedocument.presentationml.slideLayout+xml" PartName="/ppt/slideLayouts/slideLayout256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220.xml"/>
  <Override ContentType="application/vnd.openxmlformats-officedocument.presentationml.slideLayout+xml" PartName="/ppt/slideLayouts/slideLayout263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35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246.xml"/>
  <Override ContentType="application/vnd.openxmlformats-officedocument.presentationml.slideLayout+xml" PartName="/ppt/slideLayouts/slideLayout290.xml"/>
  <Override ContentType="application/vnd.openxmlformats-officedocument.presentationml.slideLayout+xml" PartName="/ppt/slideLayouts/slideLayout229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24.xml"/>
  <Override ContentType="application/vnd.openxmlformats-officedocument.presentationml.slideLayout+xml" PartName="/ppt/slideLayouts/slideLayout267.xml"/>
  <Override ContentType="application/vnd.openxmlformats-officedocument.presentationml.slideLayout+xml" PartName="/ppt/slideLayouts/slideLayout284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241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30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346.xml"/>
  <Override ContentType="application/vnd.openxmlformats-officedocument.presentationml.slideLayout+xml" PartName="/ppt/slideLayouts/slideLayout320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260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252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95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305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309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59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32.xml"/>
  <Override ContentType="application/vnd.openxmlformats-officedocument.presentationml.slideLayout+xml" PartName="/ppt/slideLayouts/slideLayout313.xml"/>
  <Override ContentType="application/vnd.openxmlformats-officedocument.presentationml.slideLayout+xml" PartName="/ppt/slideLayouts/slideLayout275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22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280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291.xml"/>
  <Override ContentType="application/vnd.openxmlformats-officedocument.presentationml.slideLayout+xml" PartName="/ppt/slideLayouts/slideLayout325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287.xml"/>
  <Override ContentType="application/vnd.openxmlformats-officedocument.presentationml.slideLayout+xml" PartName="/ppt/slideLayouts/slideLayout341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44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302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345.xml"/>
  <Override ContentType="application/vnd.openxmlformats-officedocument.presentationml.slideLayout+xml" PartName="/ppt/slideLayouts/slideLayout328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221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31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336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298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247.xml"/>
  <Override ContentType="application/vnd.openxmlformats-officedocument.presentationml.slideLayout+xml" PartName="/ppt/slideLayouts/slideLayout272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26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255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317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321.xml"/>
  <Override ContentType="application/vnd.openxmlformats-officedocument.presentationml.slideLayout+xml" PartName="/ppt/slideLayouts/slideLayout236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7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24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83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243.xml"/>
  <Override ContentType="application/vnd.openxmlformats-officedocument.presentationml.slideLayout+xml" PartName="/ppt/slideLayouts/slideLayout3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28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40.xml"/>
  <Override ContentType="application/vnd.openxmlformats-officedocument.presentationml.slideLayout+xml" PartName="/ppt/slideLayouts/slideLayout306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233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322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326.xml"/>
  <Override ContentType="application/vnd.openxmlformats-officedocument.presentationml.slideLayout+xml" PartName="/ppt/slideLayouts/slideLayout292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276.xml"/>
  <Override ContentType="application/vnd.openxmlformats-officedocument.presentationml.slideLayout+xml" PartName="/ppt/slideLayouts/slideLayout25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261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312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27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337.xml"/>
  <Override ContentType="application/vnd.openxmlformats-officedocument.presentationml.slideLayout+xml" PartName="/ppt/slideLayouts/slideLayout248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222.xml"/>
  <Override ContentType="application/vnd.openxmlformats-officedocument.presentationml.slideLayout+xml" PartName="/ppt/slideLayouts/slideLayout282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265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344.xml"/>
  <Override ContentType="application/vnd.openxmlformats-officedocument.presentationml.slideLayout+xml" PartName="/ppt/slideLayouts/slideLayout327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301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97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237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271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254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31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Layout+xml" PartName="/ppt/slideLayouts/slideLayout333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994" r:id="rId5"/>
    <p:sldMasterId id="2147483995" r:id="rId6"/>
    <p:sldMasterId id="2147483996" r:id="rId7"/>
    <p:sldMasterId id="2147483997" r:id="rId8"/>
    <p:sldMasterId id="2147483998" r:id="rId9"/>
    <p:sldMasterId id="2147483999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</p:sldIdLst>
  <p:sldSz cy="5143500" cx="9144000"/>
  <p:notesSz cx="6858000" cy="9144000"/>
  <p:embeddedFontLst>
    <p:embeddedFont>
      <p:font typeface="Open Sans SemiBold"/>
      <p:regular r:id="rId35"/>
      <p:bold r:id="rId36"/>
      <p:italic r:id="rId37"/>
      <p:boldItalic r:id="rId38"/>
    </p:embeddedFont>
    <p:embeddedFont>
      <p:font typeface="Josefin Sans"/>
      <p:regular r:id="rId39"/>
      <p:bold r:id="rId40"/>
      <p:italic r:id="rId41"/>
      <p:boldItalic r:id="rId42"/>
    </p:embeddedFont>
    <p:embeddedFont>
      <p:font typeface="Fira Sans Condensed"/>
      <p:regular r:id="rId43"/>
      <p:bold r:id="rId44"/>
      <p:italic r:id="rId45"/>
      <p:boldItalic r:id="rId46"/>
    </p:embeddedFont>
    <p:embeddedFont>
      <p:font typeface="Open Sans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46B4E59-6FF0-4A4D-99B4-4062882550F1}">
  <a:tblStyle styleId="{246B4E59-6FF0-4A4D-99B4-4062882550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JosefinSans-bold.fntdata"/><Relationship Id="rId42" Type="http://schemas.openxmlformats.org/officeDocument/2006/relationships/font" Target="fonts/JosefinSans-boldItalic.fntdata"/><Relationship Id="rId41" Type="http://schemas.openxmlformats.org/officeDocument/2006/relationships/font" Target="fonts/JosefinSans-italic.fntdata"/><Relationship Id="rId44" Type="http://schemas.openxmlformats.org/officeDocument/2006/relationships/font" Target="fonts/FiraSansCondensed-bold.fntdata"/><Relationship Id="rId43" Type="http://schemas.openxmlformats.org/officeDocument/2006/relationships/font" Target="fonts/FiraSansCondensed-regular.fntdata"/><Relationship Id="rId46" Type="http://schemas.openxmlformats.org/officeDocument/2006/relationships/font" Target="fonts/FiraSansCondensed-boldItalic.fntdata"/><Relationship Id="rId45" Type="http://schemas.openxmlformats.org/officeDocument/2006/relationships/font" Target="fonts/FiraSansCondense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48" Type="http://schemas.openxmlformats.org/officeDocument/2006/relationships/font" Target="fonts/OpenSans-bold.fntdata"/><Relationship Id="rId47" Type="http://schemas.openxmlformats.org/officeDocument/2006/relationships/font" Target="fonts/OpenSans-regular.fntdata"/><Relationship Id="rId49" Type="http://schemas.openxmlformats.org/officeDocument/2006/relationships/font" Target="fonts/OpenSans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1" Type="http://schemas.openxmlformats.org/officeDocument/2006/relationships/slide" Target="slides/slide20.xml"/><Relationship Id="rId30" Type="http://schemas.openxmlformats.org/officeDocument/2006/relationships/slide" Target="slides/slide19.xml"/><Relationship Id="rId33" Type="http://schemas.openxmlformats.org/officeDocument/2006/relationships/slide" Target="slides/slide22.xml"/><Relationship Id="rId32" Type="http://schemas.openxmlformats.org/officeDocument/2006/relationships/slide" Target="slides/slide21.xml"/><Relationship Id="rId35" Type="http://schemas.openxmlformats.org/officeDocument/2006/relationships/font" Target="fonts/OpenSansSemiBold-regular.fntdata"/><Relationship Id="rId34" Type="http://schemas.openxmlformats.org/officeDocument/2006/relationships/slide" Target="slides/slide23.xml"/><Relationship Id="rId37" Type="http://schemas.openxmlformats.org/officeDocument/2006/relationships/font" Target="fonts/OpenSansSemiBold-italic.fntdata"/><Relationship Id="rId36" Type="http://schemas.openxmlformats.org/officeDocument/2006/relationships/font" Target="fonts/OpenSansSemiBold-bold.fntdata"/><Relationship Id="rId39" Type="http://schemas.openxmlformats.org/officeDocument/2006/relationships/font" Target="fonts/JosefinSans-regular.fntdata"/><Relationship Id="rId38" Type="http://schemas.openxmlformats.org/officeDocument/2006/relationships/font" Target="fonts/OpenSansSemiBold-boldItalic.fntdata"/><Relationship Id="rId20" Type="http://schemas.openxmlformats.org/officeDocument/2006/relationships/slide" Target="slides/slide9.xml"/><Relationship Id="rId22" Type="http://schemas.openxmlformats.org/officeDocument/2006/relationships/slide" Target="slides/slide11.xml"/><Relationship Id="rId21" Type="http://schemas.openxmlformats.org/officeDocument/2006/relationships/slide" Target="slides/slide10.xml"/><Relationship Id="rId24" Type="http://schemas.openxmlformats.org/officeDocument/2006/relationships/slide" Target="slides/slide13.xml"/><Relationship Id="rId23" Type="http://schemas.openxmlformats.org/officeDocument/2006/relationships/slide" Target="slides/slide12.xml"/><Relationship Id="rId26" Type="http://schemas.openxmlformats.org/officeDocument/2006/relationships/slide" Target="slides/slide15.xml"/><Relationship Id="rId25" Type="http://schemas.openxmlformats.org/officeDocument/2006/relationships/slide" Target="slides/slide14.xml"/><Relationship Id="rId28" Type="http://schemas.openxmlformats.org/officeDocument/2006/relationships/slide" Target="slides/slide17.xml"/><Relationship Id="rId27" Type="http://schemas.openxmlformats.org/officeDocument/2006/relationships/slide" Target="slides/slide16.xml"/><Relationship Id="rId29" Type="http://schemas.openxmlformats.org/officeDocument/2006/relationships/slide" Target="slides/slide18.xml"/><Relationship Id="rId50" Type="http://schemas.openxmlformats.org/officeDocument/2006/relationships/font" Target="fonts/OpenSans-boldItalic.fntdata"/><Relationship Id="rId11" Type="http://schemas.openxmlformats.org/officeDocument/2006/relationships/notesMaster" Target="notesMasters/notesMaster1.xml"/><Relationship Id="rId10" Type="http://schemas.openxmlformats.org/officeDocument/2006/relationships/slideMaster" Target="slideMasters/slideMaster6.xml"/><Relationship Id="rId13" Type="http://schemas.openxmlformats.org/officeDocument/2006/relationships/slide" Target="slides/slide2.xml"/><Relationship Id="rId12" Type="http://schemas.openxmlformats.org/officeDocument/2006/relationships/slide" Target="slides/slide1.xml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9" Type="http://schemas.openxmlformats.org/officeDocument/2006/relationships/slide" Target="slides/slide8.xml"/><Relationship Id="rId1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5" name="Shape 5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6" name="Google Shape;5116;g34c50b5f424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7" name="Google Shape;5117;g34c50b5f42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Eiqan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4" name="Shape 5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5" name="Google Shape;5205;g347cd661413_0_29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6" name="Google Shape;5206;g347cd661413_0_29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1" name="Shape 5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2" name="Google Shape;5212;g347cd661413_0_249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3" name="Google Shape;5213;g347cd661413_0_24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7" name="Shape 5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8" name="Google Shape;5218;g347cd661413_0_24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9" name="Google Shape;5219;g347cd661413_0_24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4" name="Shape 5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" name="Google Shape;5225;g347cd661413_0_29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6" name="Google Shape;5226;g347cd661413_0_29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1" name="Shape 5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2" name="Google Shape;5232;g3481e300328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3" name="Google Shape;5233;g3481e300328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8" name="Shape 5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9" name="Google Shape;5239;g347cd661413_0_249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0" name="Google Shape;5240;g347cd661413_0_249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6" name="Shape 5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7" name="Google Shape;5247;g349256bcf00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8" name="Google Shape;5248;g349256bcf00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4" name="Shape 5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5" name="Google Shape;5255;g3481e300328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6" name="Google Shape;5256;g3481e300328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Jack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1" name="Shape 5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2" name="Google Shape;5262;g347cd661413_0_26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3" name="Google Shape;5263;g347cd661413_0_26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Eiqan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8" name="Shape 5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9" name="Google Shape;5269;g347cd661413_0_27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0" name="Google Shape;5270;g347cd661413_0_27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Eiqan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1" name="Shape 5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Google Shape;5122;g347cd661413_0_14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3" name="Google Shape;5123;g347cd661413_0_14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Nolan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5" name="Shape 5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6" name="Google Shape;5276;g347cd661413_0_270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7" name="Google Shape;5277;g347cd661413_0_27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Eiqan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2" name="Shape 5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" name="Google Shape;5283;g347cd661413_0_27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4" name="Google Shape;5284;g347cd661413_0_27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Eiqan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8" name="Shape 5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9" name="Google Shape;5289;g347cd661413_0_196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0" name="Google Shape;5290;g347cd661413_0_19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Eiqan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3" name="Shape 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4" name="Google Shape;5294;g347cd661413_0_4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5" name="Google Shape;5295;g347cd661413_0_4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Eiqan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8" name="Shape 5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Google Shape;5129;g347cd661413_0_20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0" name="Google Shape;5130;g347cd661413_0_20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Nolan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Companies</a:t>
            </a:r>
            <a:r>
              <a:rPr lang="en">
                <a:solidFill>
                  <a:schemeClr val="dk1"/>
                </a:solidFill>
              </a:rPr>
              <a:t>: Reduce operational costs by improving fuel efficiency and reducing cargo damage.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Port Authorities</a:t>
            </a:r>
            <a:r>
              <a:rPr lang="en">
                <a:solidFill>
                  <a:schemeClr val="dk1"/>
                </a:solidFill>
              </a:rPr>
              <a:t>: Increase reliability of maritime schedules.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Passengers</a:t>
            </a:r>
            <a:r>
              <a:rPr lang="en">
                <a:solidFill>
                  <a:schemeClr val="dk1"/>
                </a:solidFill>
              </a:rPr>
              <a:t>: Improve travel comfort and reduce seasickness.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Environmental Agencies</a:t>
            </a:r>
            <a:r>
              <a:rPr lang="en">
                <a:solidFill>
                  <a:schemeClr val="dk1"/>
                </a:solidFill>
              </a:rPr>
              <a:t>: Reduce emissions by minimizing unnecessary fuel consumption.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7" name="Shape 5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8" name="Google Shape;5158;g347cd661413_0_23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9" name="Google Shape;5159;g347cd661413_0_23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Nolan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Stabilizer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Actuation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=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(adjustments in ballast tanks, fin angles, or gyroscopic stabilizers)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4" name="Shape 5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5" name="Google Shape;5165;g349256bcf0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6" name="Google Shape;5166;g349256bcf0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Nolan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Stabilizer Actuation = </a:t>
            </a:r>
            <a:r>
              <a:rPr i="1"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(adjustments in ballast tanks, fin angles, or gyroscopic stabilizers)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1" name="Shape 5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2" name="Google Shape;5172;g347cd661413_0_249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3" name="Google Shape;5173;g347cd661413_0_249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7" name="Shape 5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8" name="Google Shape;5178;g347cd661413_0_28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9" name="Google Shape;5179;g347cd661413_0_28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8" name="Shape 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9" name="Google Shape;5189;g347cd661413_0_29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0" name="Google Shape;5190;g347cd661413_0_29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6" name="Shape 5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7" name="Google Shape;5197;g349256bcf00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8" name="Google Shape;5198;g349256bcf00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reepik.com/" TargetMode="Externa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reepik.com/" TargetMode="Externa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reepik.com/" TargetMode="External"/></Relationships>
</file>

<file path=ppt/slideLayouts/_rels/slideLayout2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reepik.com/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reepik.com/" TargetMode="Externa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p103"/>
          <p:cNvSpPr txBox="1"/>
          <p:nvPr>
            <p:ph type="title"/>
          </p:nvPr>
        </p:nvSpPr>
        <p:spPr>
          <a:xfrm>
            <a:off x="710525" y="1974875"/>
            <a:ext cx="2073600" cy="11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15" name="Google Shape;1415;p103"/>
          <p:cNvSpPr/>
          <p:nvPr/>
        </p:nvSpPr>
        <p:spPr>
          <a:xfrm rot="5400000">
            <a:off x="6103527" y="2087160"/>
            <a:ext cx="5127422" cy="9535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103"/>
          <p:cNvSpPr/>
          <p:nvPr/>
        </p:nvSpPr>
        <p:spPr>
          <a:xfrm rot="5400000">
            <a:off x="6173920" y="2173333"/>
            <a:ext cx="5143202" cy="79695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103"/>
          <p:cNvSpPr/>
          <p:nvPr/>
        </p:nvSpPr>
        <p:spPr>
          <a:xfrm flipH="1" rot="5400000">
            <a:off x="6143644" y="2143144"/>
            <a:ext cx="5143337" cy="85737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103"/>
          <p:cNvSpPr/>
          <p:nvPr/>
        </p:nvSpPr>
        <p:spPr>
          <a:xfrm rot="10800000">
            <a:off x="8190469" y="29254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103"/>
          <p:cNvSpPr/>
          <p:nvPr/>
        </p:nvSpPr>
        <p:spPr>
          <a:xfrm rot="10800000">
            <a:off x="8438581" y="18091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103"/>
          <p:cNvSpPr/>
          <p:nvPr/>
        </p:nvSpPr>
        <p:spPr>
          <a:xfrm>
            <a:off x="8223019" y="4506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103"/>
          <p:cNvSpPr/>
          <p:nvPr/>
        </p:nvSpPr>
        <p:spPr>
          <a:xfrm rot="10800000">
            <a:off x="8093069" y="3575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2"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10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24" name="Google Shape;1424;p104"/>
          <p:cNvSpPr/>
          <p:nvPr/>
        </p:nvSpPr>
        <p:spPr>
          <a:xfrm flipH="1" rot="-3280717">
            <a:off x="7781743" y="3792720"/>
            <a:ext cx="2443146" cy="939983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104"/>
          <p:cNvSpPr/>
          <p:nvPr/>
        </p:nvSpPr>
        <p:spPr>
          <a:xfrm rot="-4712503">
            <a:off x="7628681" y="3954489"/>
            <a:ext cx="3153935" cy="1121083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6" name="Google Shape;1426;p104"/>
          <p:cNvSpPr/>
          <p:nvPr/>
        </p:nvSpPr>
        <p:spPr>
          <a:xfrm flipH="1" rot="-4136030">
            <a:off x="7516847" y="3617988"/>
            <a:ext cx="3605675" cy="119468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104"/>
          <p:cNvSpPr/>
          <p:nvPr/>
        </p:nvSpPr>
        <p:spPr>
          <a:xfrm rot="1958429">
            <a:off x="8794263" y="2889380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104"/>
          <p:cNvSpPr/>
          <p:nvPr/>
        </p:nvSpPr>
        <p:spPr>
          <a:xfrm rot="-8839666">
            <a:off x="8871845" y="3947370"/>
            <a:ext cx="98364" cy="986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104"/>
          <p:cNvSpPr/>
          <p:nvPr/>
        </p:nvSpPr>
        <p:spPr>
          <a:xfrm rot="1958429">
            <a:off x="8441203" y="4487431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7">
    <p:spTree>
      <p:nvGrpSpPr>
        <p:cNvPr id="1430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10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32" name="Google Shape;1432;p105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105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105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105"/>
          <p:cNvSpPr/>
          <p:nvPr/>
        </p:nvSpPr>
        <p:spPr>
          <a:xfrm rot="5400000">
            <a:off x="8826706" y="1533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105"/>
          <p:cNvSpPr/>
          <p:nvPr/>
        </p:nvSpPr>
        <p:spPr>
          <a:xfrm rot="5400000">
            <a:off x="6850244" y="1118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105"/>
          <p:cNvSpPr/>
          <p:nvPr/>
        </p:nvSpPr>
        <p:spPr>
          <a:xfrm rot="-5400000">
            <a:off x="8001331" y="71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8">
    <p:spTree>
      <p:nvGrpSpPr>
        <p:cNvPr id="1438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10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40" name="Google Shape;1440;p106"/>
          <p:cNvSpPr/>
          <p:nvPr/>
        </p:nvSpPr>
        <p:spPr>
          <a:xfrm flipH="1" rot="10800000">
            <a:off x="-1381510" y="2985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p106"/>
          <p:cNvSpPr/>
          <p:nvPr/>
        </p:nvSpPr>
        <p:spPr>
          <a:xfrm rot="9732937">
            <a:off x="-1662691" y="-41184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106"/>
          <p:cNvSpPr/>
          <p:nvPr/>
        </p:nvSpPr>
        <p:spPr>
          <a:xfrm flipH="1" rot="10173584">
            <a:off x="-2452873" y="-34456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106"/>
          <p:cNvSpPr/>
          <p:nvPr/>
        </p:nvSpPr>
        <p:spPr>
          <a:xfrm flipH="1" rot="5400000">
            <a:off x="2728806" y="59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106"/>
          <p:cNvSpPr/>
          <p:nvPr/>
        </p:nvSpPr>
        <p:spPr>
          <a:xfrm flipH="1" rot="5400000">
            <a:off x="1104144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106"/>
          <p:cNvSpPr/>
          <p:nvPr/>
        </p:nvSpPr>
        <p:spPr>
          <a:xfrm flipH="1" rot="5400000">
            <a:off x="306356" y="1001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4"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107"/>
          <p:cNvSpPr/>
          <p:nvPr/>
        </p:nvSpPr>
        <p:spPr>
          <a:xfrm rot="10800000">
            <a:off x="28128" y="4556975"/>
            <a:ext cx="9115826" cy="6304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107"/>
          <p:cNvSpPr/>
          <p:nvPr/>
        </p:nvSpPr>
        <p:spPr>
          <a:xfrm rot="10800000">
            <a:off x="264" y="4660381"/>
            <a:ext cx="9143690" cy="52701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107"/>
          <p:cNvSpPr/>
          <p:nvPr/>
        </p:nvSpPr>
        <p:spPr>
          <a:xfrm flipH="1" rot="10800000">
            <a:off x="0" y="4620366"/>
            <a:ext cx="9144078" cy="56703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107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51" name="Google Shape;1451;p107"/>
          <p:cNvSpPr/>
          <p:nvPr/>
        </p:nvSpPr>
        <p:spPr>
          <a:xfrm rot="5400000">
            <a:off x="5105631" y="4538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107"/>
          <p:cNvSpPr/>
          <p:nvPr/>
        </p:nvSpPr>
        <p:spPr>
          <a:xfrm rot="5400000">
            <a:off x="2614144" y="4570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107"/>
          <p:cNvSpPr/>
          <p:nvPr/>
        </p:nvSpPr>
        <p:spPr>
          <a:xfrm rot="-5400000">
            <a:off x="8149681" y="44399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107"/>
          <p:cNvSpPr/>
          <p:nvPr/>
        </p:nvSpPr>
        <p:spPr>
          <a:xfrm rot="5400000">
            <a:off x="171556" y="4654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30">
    <p:spTree>
      <p:nvGrpSpPr>
        <p:cNvPr id="1455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10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57" name="Google Shape;1457;p108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8" name="Google Shape;1458;p108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108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0" name="Google Shape;1460;p108"/>
          <p:cNvSpPr/>
          <p:nvPr/>
        </p:nvSpPr>
        <p:spPr>
          <a:xfrm rot="3639566">
            <a:off x="8848749" y="3810222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1" name="Google Shape;1461;p108"/>
          <p:cNvSpPr/>
          <p:nvPr/>
        </p:nvSpPr>
        <p:spPr>
          <a:xfrm rot="3637394">
            <a:off x="7609045" y="4405221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2" name="Google Shape;1462;p108"/>
          <p:cNvSpPr/>
          <p:nvPr/>
        </p:nvSpPr>
        <p:spPr>
          <a:xfrm rot="-7162606">
            <a:off x="8189482" y="4018840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3" name="Google Shape;1463;p108"/>
          <p:cNvSpPr/>
          <p:nvPr/>
        </p:nvSpPr>
        <p:spPr>
          <a:xfrm rot="3639566">
            <a:off x="6737804" y="4153075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31"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109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66" name="Google Shape;1466;p109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7" name="Google Shape;1467;p109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109"/>
          <p:cNvSpPr/>
          <p:nvPr/>
        </p:nvSpPr>
        <p:spPr>
          <a:xfrm rot="5400000">
            <a:off x="2548406" y="46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109"/>
          <p:cNvSpPr/>
          <p:nvPr/>
        </p:nvSpPr>
        <p:spPr>
          <a:xfrm rot="5400000">
            <a:off x="1196219" y="45750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109"/>
          <p:cNvSpPr/>
          <p:nvPr/>
        </p:nvSpPr>
        <p:spPr>
          <a:xfrm rot="-5400000">
            <a:off x="1891581" y="4522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34"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11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73" name="Google Shape;1473;p110"/>
          <p:cNvSpPr/>
          <p:nvPr/>
        </p:nvSpPr>
        <p:spPr>
          <a:xfrm flipH="1" rot="-5911893">
            <a:off x="-8708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110"/>
          <p:cNvSpPr/>
          <p:nvPr/>
        </p:nvSpPr>
        <p:spPr>
          <a:xfrm flipH="1" rot="-515846">
            <a:off x="-2829770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110"/>
          <p:cNvSpPr/>
          <p:nvPr/>
        </p:nvSpPr>
        <p:spPr>
          <a:xfrm flipH="1">
            <a:off x="-2852836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110"/>
          <p:cNvSpPr/>
          <p:nvPr/>
        </p:nvSpPr>
        <p:spPr>
          <a:xfrm rot="10800000">
            <a:off x="7544677" y="6354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110"/>
          <p:cNvSpPr/>
          <p:nvPr/>
        </p:nvSpPr>
        <p:spPr>
          <a:xfrm flipH="1" rot="-9732937">
            <a:off x="6592039" y="-37815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110"/>
          <p:cNvSpPr/>
          <p:nvPr/>
        </p:nvSpPr>
        <p:spPr>
          <a:xfrm rot="-10173584">
            <a:off x="7084740" y="-31087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110"/>
          <p:cNvSpPr/>
          <p:nvPr/>
        </p:nvSpPr>
        <p:spPr>
          <a:xfrm rot="5400000">
            <a:off x="8509906" y="1003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110"/>
          <p:cNvSpPr/>
          <p:nvPr/>
        </p:nvSpPr>
        <p:spPr>
          <a:xfrm rot="5400000">
            <a:off x="6823844" y="121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110"/>
          <p:cNvSpPr/>
          <p:nvPr/>
        </p:nvSpPr>
        <p:spPr>
          <a:xfrm rot="-5400000">
            <a:off x="365881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110"/>
          <p:cNvSpPr/>
          <p:nvPr/>
        </p:nvSpPr>
        <p:spPr>
          <a:xfrm rot="5400000">
            <a:off x="1715256" y="1801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38">
    <p:spTree>
      <p:nvGrpSpPr>
        <p:cNvPr id="1483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111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85" name="Google Shape;1485;p111"/>
          <p:cNvSpPr/>
          <p:nvPr/>
        </p:nvSpPr>
        <p:spPr>
          <a:xfrm flipH="1" rot="10800000">
            <a:off x="-614789" y="7941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6" name="Google Shape;1486;p111"/>
          <p:cNvSpPr/>
          <p:nvPr/>
        </p:nvSpPr>
        <p:spPr>
          <a:xfrm rot="9367883">
            <a:off x="-881240" y="-32226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7" name="Google Shape;1487;p111"/>
          <p:cNvSpPr/>
          <p:nvPr/>
        </p:nvSpPr>
        <p:spPr>
          <a:xfrm flipH="1" rot="9944222">
            <a:off x="-1417570" y="-278867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8" name="Google Shape;1488;p111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9" name="Google Shape;1489;p111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111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111"/>
          <p:cNvSpPr/>
          <p:nvPr/>
        </p:nvSpPr>
        <p:spPr>
          <a:xfrm rot="5400000">
            <a:off x="1088106" y="691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111"/>
          <p:cNvSpPr/>
          <p:nvPr/>
        </p:nvSpPr>
        <p:spPr>
          <a:xfrm rot="5400000">
            <a:off x="7730244" y="438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111"/>
          <p:cNvSpPr/>
          <p:nvPr/>
        </p:nvSpPr>
        <p:spPr>
          <a:xfrm rot="-5400000">
            <a:off x="400881" y="724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111"/>
          <p:cNvSpPr/>
          <p:nvPr/>
        </p:nvSpPr>
        <p:spPr>
          <a:xfrm rot="5400000">
            <a:off x="6958806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39"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11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97" name="Google Shape;1497;p112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112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12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12"/>
          <p:cNvSpPr/>
          <p:nvPr/>
        </p:nvSpPr>
        <p:spPr>
          <a:xfrm rot="5400000">
            <a:off x="-693662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112"/>
          <p:cNvSpPr/>
          <p:nvPr/>
        </p:nvSpPr>
        <p:spPr>
          <a:xfrm flipH="1" rot="5399497">
            <a:off x="-191814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112"/>
          <p:cNvSpPr/>
          <p:nvPr/>
        </p:nvSpPr>
        <p:spPr>
          <a:xfrm rot="5400440">
            <a:off x="-221906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112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112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112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112"/>
          <p:cNvSpPr/>
          <p:nvPr/>
        </p:nvSpPr>
        <p:spPr>
          <a:xfrm>
            <a:off x="1089719" y="363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p112"/>
          <p:cNvSpPr/>
          <p:nvPr/>
        </p:nvSpPr>
        <p:spPr>
          <a:xfrm>
            <a:off x="478769" y="31162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" name="Google Shape;1508;p112"/>
          <p:cNvSpPr/>
          <p:nvPr/>
        </p:nvSpPr>
        <p:spPr>
          <a:xfrm rot="10800000">
            <a:off x="625181" y="1410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112"/>
          <p:cNvSpPr/>
          <p:nvPr/>
        </p:nvSpPr>
        <p:spPr>
          <a:xfrm>
            <a:off x="812319" y="4651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112"/>
          <p:cNvSpPr/>
          <p:nvPr/>
        </p:nvSpPr>
        <p:spPr>
          <a:xfrm rot="5400000">
            <a:off x="8776881" y="382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112"/>
          <p:cNvSpPr/>
          <p:nvPr/>
        </p:nvSpPr>
        <p:spPr>
          <a:xfrm rot="5400000">
            <a:off x="6958944" y="1889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p112"/>
          <p:cNvSpPr/>
          <p:nvPr/>
        </p:nvSpPr>
        <p:spPr>
          <a:xfrm rot="-5400000">
            <a:off x="7277406" y="4337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112"/>
          <p:cNvSpPr/>
          <p:nvPr/>
        </p:nvSpPr>
        <p:spPr>
          <a:xfrm rot="5400000">
            <a:off x="8513881" y="8568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CUSTOM_44"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113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16" name="Google Shape;1516;p113"/>
          <p:cNvSpPr/>
          <p:nvPr/>
        </p:nvSpPr>
        <p:spPr>
          <a:xfrm rot="10800000">
            <a:off x="4827336" y="4320028"/>
            <a:ext cx="3936983" cy="1153922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113"/>
          <p:cNvSpPr/>
          <p:nvPr/>
        </p:nvSpPr>
        <p:spPr>
          <a:xfrm flipH="1" rot="10800000">
            <a:off x="5609830" y="3895999"/>
            <a:ext cx="5735030" cy="157795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113"/>
          <p:cNvSpPr/>
          <p:nvPr/>
        </p:nvSpPr>
        <p:spPr>
          <a:xfrm rot="10800000">
            <a:off x="6110409" y="4087929"/>
            <a:ext cx="3937105" cy="1386022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113"/>
          <p:cNvSpPr/>
          <p:nvPr/>
        </p:nvSpPr>
        <p:spPr>
          <a:xfrm rot="3210522">
            <a:off x="8828071" y="3601255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113"/>
          <p:cNvSpPr/>
          <p:nvPr/>
        </p:nvSpPr>
        <p:spPr>
          <a:xfrm rot="3212945">
            <a:off x="7223745" y="4593605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113"/>
          <p:cNvSpPr/>
          <p:nvPr/>
        </p:nvSpPr>
        <p:spPr>
          <a:xfrm rot="-7587055">
            <a:off x="7969056" y="4201692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113"/>
          <p:cNvSpPr/>
          <p:nvPr/>
        </p:nvSpPr>
        <p:spPr>
          <a:xfrm rot="3210522">
            <a:off x="5603511" y="4603257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CUSTOM_45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11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25" name="Google Shape;1525;p114"/>
          <p:cNvSpPr/>
          <p:nvPr/>
        </p:nvSpPr>
        <p:spPr>
          <a:xfrm>
            <a:off x="-175093" y="-11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114"/>
          <p:cNvSpPr/>
          <p:nvPr/>
        </p:nvSpPr>
        <p:spPr>
          <a:xfrm flipH="1">
            <a:off x="-2755633" y="-11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114"/>
          <p:cNvSpPr/>
          <p:nvPr/>
        </p:nvSpPr>
        <p:spPr>
          <a:xfrm>
            <a:off x="-1458290" y="-11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114"/>
          <p:cNvSpPr/>
          <p:nvPr/>
        </p:nvSpPr>
        <p:spPr>
          <a:xfrm flipH="1" rot="5400000">
            <a:off x="4202856" y="124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114"/>
          <p:cNvSpPr/>
          <p:nvPr/>
        </p:nvSpPr>
        <p:spPr>
          <a:xfrm flipH="1" rot="5400000">
            <a:off x="902469" y="801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114"/>
          <p:cNvSpPr/>
          <p:nvPr/>
        </p:nvSpPr>
        <p:spPr>
          <a:xfrm flipH="1" rot="-5400000">
            <a:off x="1597831" y="854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114"/>
          <p:cNvSpPr/>
          <p:nvPr/>
        </p:nvSpPr>
        <p:spPr>
          <a:xfrm flipH="1" rot="5400000">
            <a:off x="246256" y="1371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6">
  <p:cSld name="CUSTOM_47"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11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34" name="Google Shape;1534;p115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115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6" name="Google Shape;1536;p115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115"/>
          <p:cNvSpPr/>
          <p:nvPr/>
        </p:nvSpPr>
        <p:spPr>
          <a:xfrm rot="3043967">
            <a:off x="8461110" y="3707189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115"/>
          <p:cNvSpPr/>
          <p:nvPr/>
        </p:nvSpPr>
        <p:spPr>
          <a:xfrm rot="3041162">
            <a:off x="7337669" y="4513351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115"/>
          <p:cNvSpPr/>
          <p:nvPr/>
        </p:nvSpPr>
        <p:spPr>
          <a:xfrm rot="-7758838">
            <a:off x="7842708" y="4032580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115"/>
          <p:cNvSpPr/>
          <p:nvPr/>
        </p:nvSpPr>
        <p:spPr>
          <a:xfrm rot="3043967">
            <a:off x="6441045" y="4409310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7">
  <p:cSld name="CUSTOM_48">
    <p:spTree>
      <p:nvGrpSpPr>
        <p:cNvPr id="154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p11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43" name="Google Shape;1543;p116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4" name="Google Shape;1544;p116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5" name="Google Shape;1545;p116"/>
          <p:cNvSpPr/>
          <p:nvPr/>
        </p:nvSpPr>
        <p:spPr>
          <a:xfrm rot="5400000">
            <a:off x="3391556" y="48975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" name="Google Shape;1546;p116"/>
          <p:cNvSpPr/>
          <p:nvPr/>
        </p:nvSpPr>
        <p:spPr>
          <a:xfrm rot="-5400000">
            <a:off x="1730281" y="4340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116"/>
          <p:cNvSpPr/>
          <p:nvPr/>
        </p:nvSpPr>
        <p:spPr>
          <a:xfrm rot="5400000">
            <a:off x="628131" y="3448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21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117"/>
          <p:cNvSpPr/>
          <p:nvPr/>
        </p:nvSpPr>
        <p:spPr>
          <a:xfrm rot="10800000">
            <a:off x="7575354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117"/>
          <p:cNvSpPr/>
          <p:nvPr/>
        </p:nvSpPr>
        <p:spPr>
          <a:xfrm flipH="1" rot="-9367883">
            <a:off x="713109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117"/>
          <p:cNvSpPr/>
          <p:nvPr/>
        </p:nvSpPr>
        <p:spPr>
          <a:xfrm rot="-9944222">
            <a:off x="7216014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117"/>
          <p:cNvSpPr txBox="1"/>
          <p:nvPr>
            <p:ph idx="1" type="body"/>
          </p:nvPr>
        </p:nvSpPr>
        <p:spPr>
          <a:xfrm>
            <a:off x="718675" y="365815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553" name="Google Shape;1553;p117"/>
          <p:cNvSpPr/>
          <p:nvPr/>
        </p:nvSpPr>
        <p:spPr>
          <a:xfrm rot="5400000">
            <a:off x="8853656" y="8192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117"/>
          <p:cNvSpPr/>
          <p:nvPr/>
        </p:nvSpPr>
        <p:spPr>
          <a:xfrm rot="5400000">
            <a:off x="7501469" y="7192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" name="Google Shape;1555;p117"/>
          <p:cNvSpPr/>
          <p:nvPr/>
        </p:nvSpPr>
        <p:spPr>
          <a:xfrm rot="-5400000">
            <a:off x="8196831" y="6666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6" name="Google Shape;1556;p117"/>
          <p:cNvSpPr/>
          <p:nvPr/>
        </p:nvSpPr>
        <p:spPr>
          <a:xfrm rot="5400000">
            <a:off x="6845256" y="844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40"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118"/>
          <p:cNvSpPr/>
          <p:nvPr/>
        </p:nvSpPr>
        <p:spPr>
          <a:xfrm flipH="1" rot="10800000">
            <a:off x="-913868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118"/>
          <p:cNvSpPr/>
          <p:nvPr/>
        </p:nvSpPr>
        <p:spPr>
          <a:xfrm rot="9367883">
            <a:off x="-1180318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118"/>
          <p:cNvSpPr/>
          <p:nvPr/>
        </p:nvSpPr>
        <p:spPr>
          <a:xfrm flipH="1" rot="9944222">
            <a:off x="-1716649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118"/>
          <p:cNvSpPr txBox="1"/>
          <p:nvPr>
            <p:ph type="title"/>
          </p:nvPr>
        </p:nvSpPr>
        <p:spPr>
          <a:xfrm>
            <a:off x="718675" y="1076025"/>
            <a:ext cx="37827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1562" name="Google Shape;1562;p118"/>
          <p:cNvSpPr/>
          <p:nvPr/>
        </p:nvSpPr>
        <p:spPr>
          <a:xfrm>
            <a:off x="-1041647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118"/>
          <p:cNvSpPr/>
          <p:nvPr/>
        </p:nvSpPr>
        <p:spPr>
          <a:xfrm flipH="1" rot="1067063">
            <a:off x="-1322829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118"/>
          <p:cNvSpPr/>
          <p:nvPr/>
        </p:nvSpPr>
        <p:spPr>
          <a:xfrm rot="626416">
            <a:off x="-2113010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118"/>
          <p:cNvSpPr/>
          <p:nvPr/>
        </p:nvSpPr>
        <p:spPr>
          <a:xfrm rot="5400000">
            <a:off x="393556" y="3945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118"/>
          <p:cNvSpPr/>
          <p:nvPr/>
        </p:nvSpPr>
        <p:spPr>
          <a:xfrm rot="5400000">
            <a:off x="827744" y="435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118"/>
          <p:cNvSpPr/>
          <p:nvPr/>
        </p:nvSpPr>
        <p:spPr>
          <a:xfrm rot="-5400000">
            <a:off x="1266956" y="43673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118"/>
          <p:cNvSpPr/>
          <p:nvPr/>
        </p:nvSpPr>
        <p:spPr>
          <a:xfrm rot="5400000">
            <a:off x="110881" y="805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43"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119"/>
          <p:cNvSpPr txBox="1"/>
          <p:nvPr>
            <p:ph idx="1" type="subTitle"/>
          </p:nvPr>
        </p:nvSpPr>
        <p:spPr>
          <a:xfrm>
            <a:off x="1262692" y="2915250"/>
            <a:ext cx="2877600" cy="6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1" name="Google Shape;1571;p119"/>
          <p:cNvSpPr txBox="1"/>
          <p:nvPr>
            <p:ph hasCustomPrompt="1" type="title"/>
          </p:nvPr>
        </p:nvSpPr>
        <p:spPr>
          <a:xfrm>
            <a:off x="1262650" y="1557200"/>
            <a:ext cx="28776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72" name="Google Shape;1572;p119"/>
          <p:cNvSpPr/>
          <p:nvPr/>
        </p:nvSpPr>
        <p:spPr>
          <a:xfrm rot="-9281215">
            <a:off x="-38626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119"/>
          <p:cNvSpPr/>
          <p:nvPr/>
        </p:nvSpPr>
        <p:spPr>
          <a:xfrm rot="-9280772">
            <a:off x="-649223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119"/>
          <p:cNvSpPr/>
          <p:nvPr/>
        </p:nvSpPr>
        <p:spPr>
          <a:xfrm flipH="1" rot="-9281383">
            <a:off x="-1125488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119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119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119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119"/>
          <p:cNvSpPr/>
          <p:nvPr/>
        </p:nvSpPr>
        <p:spPr>
          <a:xfrm rot="5400000">
            <a:off x="1614606" y="6706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119"/>
          <p:cNvSpPr/>
          <p:nvPr/>
        </p:nvSpPr>
        <p:spPr>
          <a:xfrm rot="5400000">
            <a:off x="1071344" y="42445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119"/>
          <p:cNvSpPr/>
          <p:nvPr/>
        </p:nvSpPr>
        <p:spPr>
          <a:xfrm rot="-5400000">
            <a:off x="957781" y="517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119"/>
          <p:cNvSpPr/>
          <p:nvPr/>
        </p:nvSpPr>
        <p:spPr>
          <a:xfrm rot="5400000">
            <a:off x="415131" y="3609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120"/>
          <p:cNvSpPr txBox="1"/>
          <p:nvPr>
            <p:ph type="title"/>
          </p:nvPr>
        </p:nvSpPr>
        <p:spPr>
          <a:xfrm>
            <a:off x="2846475" y="363275"/>
            <a:ext cx="345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584" name="Google Shape;1584;p120"/>
          <p:cNvSpPr txBox="1"/>
          <p:nvPr>
            <p:ph idx="1" type="subTitle"/>
          </p:nvPr>
        </p:nvSpPr>
        <p:spPr>
          <a:xfrm>
            <a:off x="788350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585" name="Google Shape;1585;p120"/>
          <p:cNvSpPr txBox="1"/>
          <p:nvPr>
            <p:ph idx="2" type="subTitle"/>
          </p:nvPr>
        </p:nvSpPr>
        <p:spPr>
          <a:xfrm>
            <a:off x="53817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86" name="Google Shape;1586;p120"/>
          <p:cNvSpPr txBox="1"/>
          <p:nvPr>
            <p:ph idx="3" type="subTitle"/>
          </p:nvPr>
        </p:nvSpPr>
        <p:spPr>
          <a:xfrm>
            <a:off x="5158975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587" name="Google Shape;1587;p120"/>
          <p:cNvSpPr txBox="1"/>
          <p:nvPr>
            <p:ph idx="4" type="subTitle"/>
          </p:nvPr>
        </p:nvSpPr>
        <p:spPr>
          <a:xfrm>
            <a:off x="477182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88" name="Google Shape;1588;p120"/>
          <p:cNvSpPr/>
          <p:nvPr/>
        </p:nvSpPr>
        <p:spPr>
          <a:xfrm flipH="1" rot="-10350985">
            <a:off x="6450155" y="-124771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9" name="Google Shape;1589;p120"/>
          <p:cNvSpPr/>
          <p:nvPr/>
        </p:nvSpPr>
        <p:spPr>
          <a:xfrm flipH="1">
            <a:off x="8345826" y="98462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120"/>
          <p:cNvSpPr/>
          <p:nvPr/>
        </p:nvSpPr>
        <p:spPr>
          <a:xfrm flipH="1">
            <a:off x="8977776" y="13254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120"/>
          <p:cNvSpPr/>
          <p:nvPr/>
        </p:nvSpPr>
        <p:spPr>
          <a:xfrm flipH="1">
            <a:off x="6236651" y="1883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120"/>
          <p:cNvSpPr/>
          <p:nvPr/>
        </p:nvSpPr>
        <p:spPr>
          <a:xfrm flipH="1">
            <a:off x="7070376" y="539299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120"/>
          <p:cNvSpPr/>
          <p:nvPr/>
        </p:nvSpPr>
        <p:spPr>
          <a:xfrm>
            <a:off x="7168769" y="-99365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120"/>
          <p:cNvSpPr/>
          <p:nvPr/>
        </p:nvSpPr>
        <p:spPr>
          <a:xfrm flipH="1" rot="10800000">
            <a:off x="7678176" y="-210266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120"/>
          <p:cNvSpPr/>
          <p:nvPr/>
        </p:nvSpPr>
        <p:spPr>
          <a:xfrm rot="10350985">
            <a:off x="-562292" y="-173408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120"/>
          <p:cNvSpPr/>
          <p:nvPr/>
        </p:nvSpPr>
        <p:spPr>
          <a:xfrm>
            <a:off x="823471" y="93598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120"/>
          <p:cNvSpPr/>
          <p:nvPr/>
        </p:nvSpPr>
        <p:spPr>
          <a:xfrm>
            <a:off x="256621" y="1276811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120"/>
          <p:cNvSpPr/>
          <p:nvPr/>
        </p:nvSpPr>
        <p:spPr>
          <a:xfrm>
            <a:off x="2997746" y="13973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120"/>
          <p:cNvSpPr/>
          <p:nvPr/>
        </p:nvSpPr>
        <p:spPr>
          <a:xfrm>
            <a:off x="2164021" y="490661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120"/>
          <p:cNvSpPr/>
          <p:nvPr/>
        </p:nvSpPr>
        <p:spPr>
          <a:xfrm flipH="1">
            <a:off x="-353582" y="-148002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120"/>
          <p:cNvSpPr/>
          <p:nvPr/>
        </p:nvSpPr>
        <p:spPr>
          <a:xfrm rot="10800000">
            <a:off x="-402608" y="-258904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8"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121"/>
          <p:cNvSpPr txBox="1"/>
          <p:nvPr>
            <p:ph idx="1" type="subTitle"/>
          </p:nvPr>
        </p:nvSpPr>
        <p:spPr>
          <a:xfrm>
            <a:off x="4658775" y="344180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4" name="Google Shape;1604;p121"/>
          <p:cNvSpPr txBox="1"/>
          <p:nvPr>
            <p:ph idx="2" type="subTitle"/>
          </p:nvPr>
        </p:nvSpPr>
        <p:spPr>
          <a:xfrm>
            <a:off x="2397771" y="140025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5" name="Google Shape;1605;p121"/>
          <p:cNvSpPr txBox="1"/>
          <p:nvPr>
            <p:ph type="title"/>
          </p:nvPr>
        </p:nvSpPr>
        <p:spPr>
          <a:xfrm>
            <a:off x="4658771" y="280610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1606" name="Google Shape;1606;p121"/>
          <p:cNvSpPr txBox="1"/>
          <p:nvPr>
            <p:ph idx="3" type="title"/>
          </p:nvPr>
        </p:nvSpPr>
        <p:spPr>
          <a:xfrm>
            <a:off x="2397771" y="76455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1607" name="Google Shape;1607;p121"/>
          <p:cNvSpPr/>
          <p:nvPr/>
        </p:nvSpPr>
        <p:spPr>
          <a:xfrm>
            <a:off x="485275" y="3859450"/>
            <a:ext cx="3336529" cy="1283560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121"/>
          <p:cNvSpPr/>
          <p:nvPr/>
        </p:nvSpPr>
        <p:spPr>
          <a:xfrm flipH="1" rot="1432232">
            <a:off x="-470789" y="4165605"/>
            <a:ext cx="4306753" cy="1531081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121"/>
          <p:cNvSpPr/>
          <p:nvPr/>
        </p:nvSpPr>
        <p:spPr>
          <a:xfrm rot="5772258">
            <a:off x="7200936" y="-653045"/>
            <a:ext cx="2023504" cy="19351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121"/>
          <p:cNvSpPr/>
          <p:nvPr/>
        </p:nvSpPr>
        <p:spPr>
          <a:xfrm rot="707044">
            <a:off x="5289054" y="-380400"/>
            <a:ext cx="4307387" cy="1170580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121"/>
          <p:cNvSpPr/>
          <p:nvPr/>
        </p:nvSpPr>
        <p:spPr>
          <a:xfrm>
            <a:off x="5289100" y="-380553"/>
            <a:ext cx="4306711" cy="128365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" name="Google Shape;1612;p121"/>
          <p:cNvSpPr/>
          <p:nvPr/>
        </p:nvSpPr>
        <p:spPr>
          <a:xfrm rot="855605">
            <a:off x="-610970" y="4000688"/>
            <a:ext cx="4923475" cy="1631508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121"/>
          <p:cNvSpPr/>
          <p:nvPr/>
        </p:nvSpPr>
        <p:spPr>
          <a:xfrm rot="5400000">
            <a:off x="2493669" y="40945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121"/>
          <p:cNvSpPr/>
          <p:nvPr/>
        </p:nvSpPr>
        <p:spPr>
          <a:xfrm rot="5400000">
            <a:off x="1141481" y="39944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121"/>
          <p:cNvSpPr/>
          <p:nvPr/>
        </p:nvSpPr>
        <p:spPr>
          <a:xfrm rot="-5400000">
            <a:off x="1836844" y="3941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121"/>
          <p:cNvSpPr/>
          <p:nvPr/>
        </p:nvSpPr>
        <p:spPr>
          <a:xfrm rot="5400000">
            <a:off x="485269" y="33596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121"/>
          <p:cNvSpPr/>
          <p:nvPr/>
        </p:nvSpPr>
        <p:spPr>
          <a:xfrm rot="5400000">
            <a:off x="7169406" y="964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121"/>
          <p:cNvSpPr/>
          <p:nvPr/>
        </p:nvSpPr>
        <p:spPr>
          <a:xfrm rot="5400000">
            <a:off x="5817219" y="8647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121"/>
          <p:cNvSpPr/>
          <p:nvPr/>
        </p:nvSpPr>
        <p:spPr>
          <a:xfrm rot="-5400000">
            <a:off x="6512581" y="8121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121"/>
          <p:cNvSpPr/>
          <p:nvPr/>
        </p:nvSpPr>
        <p:spPr>
          <a:xfrm rot="5400000">
            <a:off x="5161006" y="229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122"/>
          <p:cNvSpPr txBox="1"/>
          <p:nvPr>
            <p:ph type="title"/>
          </p:nvPr>
        </p:nvSpPr>
        <p:spPr>
          <a:xfrm>
            <a:off x="1829850" y="1557200"/>
            <a:ext cx="5484300" cy="118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23" name="Google Shape;1623;p122"/>
          <p:cNvSpPr txBox="1"/>
          <p:nvPr>
            <p:ph idx="1" type="subTitle"/>
          </p:nvPr>
        </p:nvSpPr>
        <p:spPr>
          <a:xfrm>
            <a:off x="1830150" y="2833325"/>
            <a:ext cx="54840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24" name="Google Shape;1624;p122"/>
          <p:cNvSpPr/>
          <p:nvPr/>
        </p:nvSpPr>
        <p:spPr>
          <a:xfrm rot="-5400000">
            <a:off x="-1029861" y="815281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122"/>
          <p:cNvSpPr/>
          <p:nvPr/>
        </p:nvSpPr>
        <p:spPr>
          <a:xfrm rot="-5400000">
            <a:off x="-1888219" y="1592238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122"/>
          <p:cNvSpPr/>
          <p:nvPr/>
        </p:nvSpPr>
        <p:spPr>
          <a:xfrm rot="5400000">
            <a:off x="387256" y="36107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122"/>
          <p:cNvSpPr/>
          <p:nvPr/>
        </p:nvSpPr>
        <p:spPr>
          <a:xfrm rot="5400000">
            <a:off x="603369" y="1722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122"/>
          <p:cNvSpPr/>
          <p:nvPr/>
        </p:nvSpPr>
        <p:spPr>
          <a:xfrm rot="5400000">
            <a:off x="-751978" y="255224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122"/>
          <p:cNvSpPr/>
          <p:nvPr/>
        </p:nvSpPr>
        <p:spPr>
          <a:xfrm rot="5400000">
            <a:off x="1033906" y="11430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122"/>
          <p:cNvSpPr/>
          <p:nvPr/>
        </p:nvSpPr>
        <p:spPr>
          <a:xfrm rot="5400000">
            <a:off x="1978444" y="200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122"/>
          <p:cNvSpPr/>
          <p:nvPr/>
        </p:nvSpPr>
        <p:spPr>
          <a:xfrm rot="5400000">
            <a:off x="6115544" y="2556136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122"/>
          <p:cNvSpPr/>
          <p:nvPr/>
        </p:nvSpPr>
        <p:spPr>
          <a:xfrm rot="5400000">
            <a:off x="6901950" y="2423794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122"/>
          <p:cNvSpPr/>
          <p:nvPr/>
        </p:nvSpPr>
        <p:spPr>
          <a:xfrm rot="-5400000">
            <a:off x="8658344" y="1391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122"/>
          <p:cNvSpPr/>
          <p:nvPr/>
        </p:nvSpPr>
        <p:spPr>
          <a:xfrm rot="-5400000">
            <a:off x="8377131" y="3215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122"/>
          <p:cNvSpPr/>
          <p:nvPr/>
        </p:nvSpPr>
        <p:spPr>
          <a:xfrm rot="-5400000">
            <a:off x="7021777" y="3324160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122"/>
          <p:cNvSpPr/>
          <p:nvPr/>
        </p:nvSpPr>
        <p:spPr>
          <a:xfrm rot="-5400000">
            <a:off x="8011694" y="38594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122"/>
          <p:cNvSpPr/>
          <p:nvPr/>
        </p:nvSpPr>
        <p:spPr>
          <a:xfrm rot="-5400000">
            <a:off x="7002056" y="4917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815400" y="1407838"/>
            <a:ext cx="7513200" cy="19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815400" y="3353163"/>
            <a:ext cx="75132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 rot="5400000">
            <a:off x="-1867025" y="1013175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 rot="10800000">
            <a:off x="-229260" y="3396805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 flipH="1" rot="-315040">
            <a:off x="-236345" y="4475012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 rot="-5400000">
            <a:off x="6110254" y="2527892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5744675" y="-169359"/>
            <a:ext cx="3627772" cy="1869298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 flipH="1" rot="10484934">
            <a:off x="7292455" y="-348495"/>
            <a:ext cx="2087045" cy="98416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123"/>
          <p:cNvSpPr txBox="1"/>
          <p:nvPr>
            <p:ph type="title"/>
          </p:nvPr>
        </p:nvSpPr>
        <p:spPr>
          <a:xfrm>
            <a:off x="3145775" y="363275"/>
            <a:ext cx="285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40" name="Google Shape;1640;p123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41" name="Google Shape;1641;p123"/>
          <p:cNvSpPr txBox="1"/>
          <p:nvPr>
            <p:ph idx="2" type="subTitle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42" name="Google Shape;1642;p123"/>
          <p:cNvSpPr txBox="1"/>
          <p:nvPr>
            <p:ph idx="3" type="subTitle"/>
          </p:nvPr>
        </p:nvSpPr>
        <p:spPr>
          <a:xfrm>
            <a:off x="6596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43" name="Google Shape;1643;p123"/>
          <p:cNvSpPr txBox="1"/>
          <p:nvPr>
            <p:ph idx="4" type="subTitle"/>
          </p:nvPr>
        </p:nvSpPr>
        <p:spPr>
          <a:xfrm>
            <a:off x="9416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44" name="Google Shape;1644;p123"/>
          <p:cNvSpPr txBox="1"/>
          <p:nvPr>
            <p:ph idx="5" type="subTitle"/>
          </p:nvPr>
        </p:nvSpPr>
        <p:spPr>
          <a:xfrm>
            <a:off x="3328941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45" name="Google Shape;1645;p123"/>
          <p:cNvSpPr txBox="1"/>
          <p:nvPr>
            <p:ph idx="6" type="subTitle"/>
          </p:nvPr>
        </p:nvSpPr>
        <p:spPr>
          <a:xfrm>
            <a:off x="3610941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46" name="Google Shape;1646;p123"/>
          <p:cNvSpPr txBox="1"/>
          <p:nvPr>
            <p:ph idx="7" type="subTitle"/>
          </p:nvPr>
        </p:nvSpPr>
        <p:spPr>
          <a:xfrm>
            <a:off x="6596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47" name="Google Shape;1647;p123"/>
          <p:cNvSpPr txBox="1"/>
          <p:nvPr>
            <p:ph idx="8" type="subTitle"/>
          </p:nvPr>
        </p:nvSpPr>
        <p:spPr>
          <a:xfrm>
            <a:off x="9416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48" name="Google Shape;1648;p123"/>
          <p:cNvSpPr txBox="1"/>
          <p:nvPr>
            <p:ph idx="9" type="subTitle"/>
          </p:nvPr>
        </p:nvSpPr>
        <p:spPr>
          <a:xfrm>
            <a:off x="59982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49" name="Google Shape;1649;p123"/>
          <p:cNvSpPr txBox="1"/>
          <p:nvPr>
            <p:ph idx="13" type="subTitle"/>
          </p:nvPr>
        </p:nvSpPr>
        <p:spPr>
          <a:xfrm>
            <a:off x="6280216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0" name="Google Shape;1650;p123"/>
          <p:cNvSpPr txBox="1"/>
          <p:nvPr>
            <p:ph idx="14" type="subTitle"/>
          </p:nvPr>
        </p:nvSpPr>
        <p:spPr>
          <a:xfrm>
            <a:off x="5998216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51" name="Google Shape;1651;p123"/>
          <p:cNvSpPr txBox="1"/>
          <p:nvPr>
            <p:ph idx="15" type="subTitle"/>
          </p:nvPr>
        </p:nvSpPr>
        <p:spPr>
          <a:xfrm>
            <a:off x="6280216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2" name="Google Shape;1652;p123"/>
          <p:cNvSpPr/>
          <p:nvPr/>
        </p:nvSpPr>
        <p:spPr>
          <a:xfrm>
            <a:off x="5587299" y="-2095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123"/>
          <p:cNvSpPr/>
          <p:nvPr/>
        </p:nvSpPr>
        <p:spPr>
          <a:xfrm flipH="1" rot="10800000">
            <a:off x="6906325" y="-5251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123"/>
          <p:cNvSpPr/>
          <p:nvPr/>
        </p:nvSpPr>
        <p:spPr>
          <a:xfrm rot="-3279262">
            <a:off x="7901589" y="-9730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123"/>
          <p:cNvSpPr/>
          <p:nvPr/>
        </p:nvSpPr>
        <p:spPr>
          <a:xfrm rot="10800000">
            <a:off x="6406991" y="1135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6" name="Google Shape;1656;p123"/>
          <p:cNvSpPr/>
          <p:nvPr/>
        </p:nvSpPr>
        <p:spPr>
          <a:xfrm rot="10800000">
            <a:off x="8154416" y="3498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123"/>
          <p:cNvSpPr/>
          <p:nvPr/>
        </p:nvSpPr>
        <p:spPr>
          <a:xfrm rot="10800000">
            <a:off x="7681066" y="7390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123"/>
          <p:cNvSpPr/>
          <p:nvPr/>
        </p:nvSpPr>
        <p:spPr>
          <a:xfrm flipH="1">
            <a:off x="-3333926" y="-2107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123"/>
          <p:cNvSpPr/>
          <p:nvPr/>
        </p:nvSpPr>
        <p:spPr>
          <a:xfrm rot="10800000">
            <a:off x="-142195" y="-5263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123"/>
          <p:cNvSpPr/>
          <p:nvPr/>
        </p:nvSpPr>
        <p:spPr>
          <a:xfrm flipH="1" rot="3279262">
            <a:off x="-162965" y="-9742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123"/>
          <p:cNvSpPr/>
          <p:nvPr/>
        </p:nvSpPr>
        <p:spPr>
          <a:xfrm flipH="1" rot="10800000">
            <a:off x="2572953" y="1123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123"/>
          <p:cNvSpPr/>
          <p:nvPr/>
        </p:nvSpPr>
        <p:spPr>
          <a:xfrm flipH="1" rot="10800000">
            <a:off x="890628" y="3486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123"/>
          <p:cNvSpPr/>
          <p:nvPr/>
        </p:nvSpPr>
        <p:spPr>
          <a:xfrm flipH="1" rot="10800000">
            <a:off x="201303" y="10527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123"/>
          <p:cNvSpPr/>
          <p:nvPr/>
        </p:nvSpPr>
        <p:spPr>
          <a:xfrm flipH="1" rot="10800000">
            <a:off x="1363978" y="7378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123"/>
          <p:cNvSpPr/>
          <p:nvPr/>
        </p:nvSpPr>
        <p:spPr>
          <a:xfrm rot="10800000">
            <a:off x="8843741" y="10539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0"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124"/>
          <p:cNvSpPr/>
          <p:nvPr/>
        </p:nvSpPr>
        <p:spPr>
          <a:xfrm flipH="1" rot="-5400000">
            <a:off x="7394663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124"/>
          <p:cNvSpPr/>
          <p:nvPr/>
        </p:nvSpPr>
        <p:spPr>
          <a:xfrm rot="-5399497">
            <a:off x="654705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124"/>
          <p:cNvSpPr/>
          <p:nvPr/>
        </p:nvSpPr>
        <p:spPr>
          <a:xfrm flipH="1" rot="-5400440">
            <a:off x="620160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124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71" name="Google Shape;1671;p124"/>
          <p:cNvSpPr txBox="1"/>
          <p:nvPr>
            <p:ph idx="2" type="subTitle"/>
          </p:nvPr>
        </p:nvSpPr>
        <p:spPr>
          <a:xfrm>
            <a:off x="3610941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2" name="Google Shape;1672;p124"/>
          <p:cNvSpPr txBox="1"/>
          <p:nvPr>
            <p:ph idx="3" type="subTitle"/>
          </p:nvPr>
        </p:nvSpPr>
        <p:spPr>
          <a:xfrm>
            <a:off x="8120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73" name="Google Shape;1673;p124"/>
          <p:cNvSpPr txBox="1"/>
          <p:nvPr>
            <p:ph idx="4" type="subTitle"/>
          </p:nvPr>
        </p:nvSpPr>
        <p:spPr>
          <a:xfrm>
            <a:off x="1094063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4" name="Google Shape;1674;p124"/>
          <p:cNvSpPr txBox="1"/>
          <p:nvPr>
            <p:ph idx="5" type="subTitle"/>
          </p:nvPr>
        </p:nvSpPr>
        <p:spPr>
          <a:xfrm>
            <a:off x="3328941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75" name="Google Shape;1675;p124"/>
          <p:cNvSpPr txBox="1"/>
          <p:nvPr>
            <p:ph idx="6" type="subTitle"/>
          </p:nvPr>
        </p:nvSpPr>
        <p:spPr>
          <a:xfrm>
            <a:off x="3610941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6" name="Google Shape;1676;p124"/>
          <p:cNvSpPr txBox="1"/>
          <p:nvPr>
            <p:ph idx="7" type="subTitle"/>
          </p:nvPr>
        </p:nvSpPr>
        <p:spPr>
          <a:xfrm>
            <a:off x="812063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77" name="Google Shape;1677;p124"/>
          <p:cNvSpPr txBox="1"/>
          <p:nvPr>
            <p:ph idx="8" type="subTitle"/>
          </p:nvPr>
        </p:nvSpPr>
        <p:spPr>
          <a:xfrm>
            <a:off x="1094063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8" name="Google Shape;1678;p124"/>
          <p:cNvSpPr txBox="1"/>
          <p:nvPr>
            <p:ph idx="9" type="subTitle"/>
          </p:nvPr>
        </p:nvSpPr>
        <p:spPr>
          <a:xfrm>
            <a:off x="58458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79" name="Google Shape;1679;p124"/>
          <p:cNvSpPr txBox="1"/>
          <p:nvPr>
            <p:ph idx="13" type="subTitle"/>
          </p:nvPr>
        </p:nvSpPr>
        <p:spPr>
          <a:xfrm>
            <a:off x="6127816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80" name="Google Shape;1680;p124"/>
          <p:cNvSpPr txBox="1"/>
          <p:nvPr>
            <p:ph idx="14" type="subTitle"/>
          </p:nvPr>
        </p:nvSpPr>
        <p:spPr>
          <a:xfrm>
            <a:off x="5845816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681" name="Google Shape;1681;p124"/>
          <p:cNvSpPr txBox="1"/>
          <p:nvPr>
            <p:ph idx="15" type="subTitle"/>
          </p:nvPr>
        </p:nvSpPr>
        <p:spPr>
          <a:xfrm>
            <a:off x="6127816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82" name="Google Shape;1682;p12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683" name="Google Shape;1683;p124"/>
          <p:cNvSpPr/>
          <p:nvPr/>
        </p:nvSpPr>
        <p:spPr>
          <a:xfrm>
            <a:off x="8351719" y="1688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124"/>
          <p:cNvSpPr/>
          <p:nvPr/>
        </p:nvSpPr>
        <p:spPr>
          <a:xfrm>
            <a:off x="8364481" y="48082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124"/>
          <p:cNvSpPr/>
          <p:nvPr/>
        </p:nvSpPr>
        <p:spPr>
          <a:xfrm rot="10800000">
            <a:off x="8515231" y="14905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6" name="Google Shape;1686;p124"/>
          <p:cNvSpPr/>
          <p:nvPr/>
        </p:nvSpPr>
        <p:spPr>
          <a:xfrm>
            <a:off x="7940944" y="29972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7" name="Google Shape;1687;p124"/>
          <p:cNvSpPr/>
          <p:nvPr/>
        </p:nvSpPr>
        <p:spPr>
          <a:xfrm rot="5400000">
            <a:off x="-1539825" y="1069929"/>
            <a:ext cx="3336529" cy="605972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8" name="Google Shape;1688;p124"/>
          <p:cNvSpPr/>
          <p:nvPr/>
        </p:nvSpPr>
        <p:spPr>
          <a:xfrm flipH="1" rot="6392579">
            <a:off x="-2086596" y="339210"/>
            <a:ext cx="4108425" cy="112552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9" name="Google Shape;1689;p124"/>
          <p:cNvSpPr/>
          <p:nvPr/>
        </p:nvSpPr>
        <p:spPr>
          <a:xfrm rot="5980549">
            <a:off x="-2375690" y="502831"/>
            <a:ext cx="4840630" cy="113463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124"/>
          <p:cNvSpPr/>
          <p:nvPr/>
        </p:nvSpPr>
        <p:spPr>
          <a:xfrm rot="10800000">
            <a:off x="115388" y="209797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1" name="Google Shape;1691;p124"/>
          <p:cNvSpPr/>
          <p:nvPr/>
        </p:nvSpPr>
        <p:spPr>
          <a:xfrm rot="10800000">
            <a:off x="361275" y="42206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124"/>
          <p:cNvSpPr/>
          <p:nvPr/>
        </p:nvSpPr>
        <p:spPr>
          <a:xfrm>
            <a:off x="333025" y="144100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124"/>
          <p:cNvSpPr/>
          <p:nvPr/>
        </p:nvSpPr>
        <p:spPr>
          <a:xfrm rot="10800000">
            <a:off x="1593613" y="-33062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9"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p125"/>
          <p:cNvSpPr txBox="1"/>
          <p:nvPr>
            <p:ph type="title"/>
          </p:nvPr>
        </p:nvSpPr>
        <p:spPr>
          <a:xfrm>
            <a:off x="1098938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696" name="Google Shape;1696;p125"/>
          <p:cNvSpPr txBox="1"/>
          <p:nvPr>
            <p:ph idx="1" type="subTitle"/>
          </p:nvPr>
        </p:nvSpPr>
        <p:spPr>
          <a:xfrm>
            <a:off x="1098938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97" name="Google Shape;1697;p125"/>
          <p:cNvSpPr txBox="1"/>
          <p:nvPr>
            <p:ph idx="2" type="title"/>
          </p:nvPr>
        </p:nvSpPr>
        <p:spPr>
          <a:xfrm>
            <a:off x="6001463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698" name="Google Shape;1698;p125"/>
          <p:cNvSpPr txBox="1"/>
          <p:nvPr>
            <p:ph idx="3" type="subTitle"/>
          </p:nvPr>
        </p:nvSpPr>
        <p:spPr>
          <a:xfrm>
            <a:off x="6001463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99" name="Google Shape;1699;p125"/>
          <p:cNvSpPr txBox="1"/>
          <p:nvPr>
            <p:ph idx="4" type="title"/>
          </p:nvPr>
        </p:nvSpPr>
        <p:spPr>
          <a:xfrm>
            <a:off x="1120238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00" name="Google Shape;1700;p125"/>
          <p:cNvSpPr txBox="1"/>
          <p:nvPr>
            <p:ph idx="5" type="subTitle"/>
          </p:nvPr>
        </p:nvSpPr>
        <p:spPr>
          <a:xfrm>
            <a:off x="1120238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01" name="Google Shape;1701;p125"/>
          <p:cNvSpPr txBox="1"/>
          <p:nvPr>
            <p:ph idx="6" type="title"/>
          </p:nvPr>
        </p:nvSpPr>
        <p:spPr>
          <a:xfrm>
            <a:off x="6022763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02" name="Google Shape;1702;p125"/>
          <p:cNvSpPr txBox="1"/>
          <p:nvPr>
            <p:ph idx="7" type="subTitle"/>
          </p:nvPr>
        </p:nvSpPr>
        <p:spPr>
          <a:xfrm>
            <a:off x="6022763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03" name="Google Shape;1703;p125"/>
          <p:cNvSpPr txBox="1"/>
          <p:nvPr>
            <p:ph idx="8" type="title"/>
          </p:nvPr>
        </p:nvSpPr>
        <p:spPr>
          <a:xfrm>
            <a:off x="3550200" y="23300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04" name="Google Shape;1704;p125"/>
          <p:cNvSpPr txBox="1"/>
          <p:nvPr>
            <p:ph idx="9" type="subTitle"/>
          </p:nvPr>
        </p:nvSpPr>
        <p:spPr>
          <a:xfrm>
            <a:off x="3550200" y="26472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05" name="Google Shape;1705;p125"/>
          <p:cNvSpPr/>
          <p:nvPr/>
        </p:nvSpPr>
        <p:spPr>
          <a:xfrm flipH="1" rot="-1518785">
            <a:off x="108221" y="-1363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125"/>
          <p:cNvSpPr/>
          <p:nvPr/>
        </p:nvSpPr>
        <p:spPr>
          <a:xfrm flipH="1" rot="-1519228">
            <a:off x="-502377" y="-7163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125"/>
          <p:cNvSpPr/>
          <p:nvPr/>
        </p:nvSpPr>
        <p:spPr>
          <a:xfrm rot="-1518617">
            <a:off x="-978642" y="-63361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125"/>
          <p:cNvSpPr/>
          <p:nvPr/>
        </p:nvSpPr>
        <p:spPr>
          <a:xfrm>
            <a:off x="-727683" y="410540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125"/>
          <p:cNvSpPr/>
          <p:nvPr/>
        </p:nvSpPr>
        <p:spPr>
          <a:xfrm flipH="1" rot="1432117">
            <a:off x="-994133" y="4325918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125"/>
          <p:cNvSpPr/>
          <p:nvPr/>
        </p:nvSpPr>
        <p:spPr>
          <a:xfrm rot="855778">
            <a:off x="-1530463" y="4208916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125"/>
          <p:cNvSpPr txBox="1"/>
          <p:nvPr>
            <p:ph idx="13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12" name="Google Shape;1712;p125"/>
          <p:cNvSpPr/>
          <p:nvPr/>
        </p:nvSpPr>
        <p:spPr>
          <a:xfrm rot="5400000">
            <a:off x="2668844" y="152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3" name="Google Shape;1713;p125"/>
          <p:cNvSpPr/>
          <p:nvPr/>
        </p:nvSpPr>
        <p:spPr>
          <a:xfrm rot="5400000">
            <a:off x="1006581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125"/>
          <p:cNvSpPr/>
          <p:nvPr/>
        </p:nvSpPr>
        <p:spPr>
          <a:xfrm rot="-5400000">
            <a:off x="2012019" y="-1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125"/>
          <p:cNvSpPr/>
          <p:nvPr/>
        </p:nvSpPr>
        <p:spPr>
          <a:xfrm rot="5400000">
            <a:off x="350369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3"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12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718" name="Google Shape;1718;p126"/>
          <p:cNvSpPr txBox="1"/>
          <p:nvPr>
            <p:ph idx="2" type="title"/>
          </p:nvPr>
        </p:nvSpPr>
        <p:spPr>
          <a:xfrm>
            <a:off x="9908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19" name="Google Shape;1719;p126"/>
          <p:cNvSpPr txBox="1"/>
          <p:nvPr>
            <p:ph idx="1" type="subTitle"/>
          </p:nvPr>
        </p:nvSpPr>
        <p:spPr>
          <a:xfrm>
            <a:off x="9908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0" name="Google Shape;1720;p126"/>
          <p:cNvSpPr txBox="1"/>
          <p:nvPr>
            <p:ph idx="3" type="title"/>
          </p:nvPr>
        </p:nvSpPr>
        <p:spPr>
          <a:xfrm>
            <a:off x="2272775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21" name="Google Shape;1721;p126"/>
          <p:cNvSpPr txBox="1"/>
          <p:nvPr>
            <p:ph idx="4" type="subTitle"/>
          </p:nvPr>
        </p:nvSpPr>
        <p:spPr>
          <a:xfrm>
            <a:off x="2272775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2" name="Google Shape;1722;p126"/>
          <p:cNvSpPr txBox="1"/>
          <p:nvPr>
            <p:ph idx="5" type="title"/>
          </p:nvPr>
        </p:nvSpPr>
        <p:spPr>
          <a:xfrm>
            <a:off x="611852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23" name="Google Shape;1723;p126"/>
          <p:cNvSpPr txBox="1"/>
          <p:nvPr>
            <p:ph idx="6" type="subTitle"/>
          </p:nvPr>
        </p:nvSpPr>
        <p:spPr>
          <a:xfrm>
            <a:off x="611852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4" name="Google Shape;1724;p126"/>
          <p:cNvSpPr txBox="1"/>
          <p:nvPr>
            <p:ph idx="7" type="title"/>
          </p:nvPr>
        </p:nvSpPr>
        <p:spPr>
          <a:xfrm>
            <a:off x="4836600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25" name="Google Shape;1725;p126"/>
          <p:cNvSpPr txBox="1"/>
          <p:nvPr>
            <p:ph idx="8" type="subTitle"/>
          </p:nvPr>
        </p:nvSpPr>
        <p:spPr>
          <a:xfrm>
            <a:off x="4836600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6" name="Google Shape;1726;p126"/>
          <p:cNvSpPr txBox="1"/>
          <p:nvPr>
            <p:ph idx="9" type="title"/>
          </p:nvPr>
        </p:nvSpPr>
        <p:spPr>
          <a:xfrm>
            <a:off x="35546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727" name="Google Shape;1727;p126"/>
          <p:cNvSpPr txBox="1"/>
          <p:nvPr>
            <p:ph idx="13" type="subTitle"/>
          </p:nvPr>
        </p:nvSpPr>
        <p:spPr>
          <a:xfrm>
            <a:off x="35546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8" name="Google Shape;1728;p126"/>
          <p:cNvSpPr/>
          <p:nvPr/>
        </p:nvSpPr>
        <p:spPr>
          <a:xfrm>
            <a:off x="-614789" y="4059903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9" name="Google Shape;1729;p126"/>
          <p:cNvSpPr/>
          <p:nvPr/>
        </p:nvSpPr>
        <p:spPr>
          <a:xfrm flipH="1" rot="1432117">
            <a:off x="-881240" y="4280420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0" name="Google Shape;1730;p126"/>
          <p:cNvSpPr/>
          <p:nvPr/>
        </p:nvSpPr>
        <p:spPr>
          <a:xfrm rot="855778">
            <a:off x="-1417570" y="4163418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126"/>
          <p:cNvSpPr/>
          <p:nvPr/>
        </p:nvSpPr>
        <p:spPr>
          <a:xfrm flipH="1" rot="5027361">
            <a:off x="8598824" y="4042096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" name="Google Shape;1732;p126"/>
          <p:cNvSpPr/>
          <p:nvPr/>
        </p:nvSpPr>
        <p:spPr>
          <a:xfrm flipH="1" rot="10093095">
            <a:off x="7020027" y="4448297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3" name="Google Shape;1733;p126"/>
          <p:cNvSpPr/>
          <p:nvPr/>
        </p:nvSpPr>
        <p:spPr>
          <a:xfrm flipH="1" rot="10800000">
            <a:off x="7020070" y="4354984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4" name="Google Shape;1734;p126"/>
          <p:cNvSpPr/>
          <p:nvPr/>
        </p:nvSpPr>
        <p:spPr>
          <a:xfrm rot="5400000">
            <a:off x="8594081" y="4247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5" name="Google Shape;1735;p126"/>
          <p:cNvSpPr/>
          <p:nvPr/>
        </p:nvSpPr>
        <p:spPr>
          <a:xfrm rot="5400000">
            <a:off x="810844" y="4323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6" name="Google Shape;1736;p126"/>
          <p:cNvSpPr/>
          <p:nvPr/>
        </p:nvSpPr>
        <p:spPr>
          <a:xfrm rot="-5400000">
            <a:off x="7937256" y="4095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7" name="Google Shape;1737;p126"/>
          <p:cNvSpPr/>
          <p:nvPr/>
        </p:nvSpPr>
        <p:spPr>
          <a:xfrm rot="5400000">
            <a:off x="154631" y="36889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7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127"/>
          <p:cNvSpPr txBox="1"/>
          <p:nvPr>
            <p:ph type="title"/>
          </p:nvPr>
        </p:nvSpPr>
        <p:spPr>
          <a:xfrm>
            <a:off x="1543350" y="363275"/>
            <a:ext cx="605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40" name="Google Shape;1740;p127"/>
          <p:cNvSpPr txBox="1"/>
          <p:nvPr>
            <p:ph idx="1" type="subTitle"/>
          </p:nvPr>
        </p:nvSpPr>
        <p:spPr>
          <a:xfrm>
            <a:off x="4875632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741" name="Google Shape;1741;p127"/>
          <p:cNvSpPr txBox="1"/>
          <p:nvPr>
            <p:ph idx="2" type="subTitle"/>
          </p:nvPr>
        </p:nvSpPr>
        <p:spPr>
          <a:xfrm>
            <a:off x="51575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42" name="Google Shape;1742;p127"/>
          <p:cNvSpPr txBox="1"/>
          <p:nvPr>
            <p:ph idx="3" type="subTitle"/>
          </p:nvPr>
        </p:nvSpPr>
        <p:spPr>
          <a:xfrm>
            <a:off x="17822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743" name="Google Shape;1743;p127"/>
          <p:cNvSpPr txBox="1"/>
          <p:nvPr>
            <p:ph idx="4" type="subTitle"/>
          </p:nvPr>
        </p:nvSpPr>
        <p:spPr>
          <a:xfrm>
            <a:off x="2064375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44" name="Google Shape;1744;p127"/>
          <p:cNvSpPr txBox="1"/>
          <p:nvPr>
            <p:ph idx="5" type="subTitle"/>
          </p:nvPr>
        </p:nvSpPr>
        <p:spPr>
          <a:xfrm>
            <a:off x="4875600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745" name="Google Shape;1745;p127"/>
          <p:cNvSpPr txBox="1"/>
          <p:nvPr>
            <p:ph idx="6" type="subTitle"/>
          </p:nvPr>
        </p:nvSpPr>
        <p:spPr>
          <a:xfrm>
            <a:off x="51575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46" name="Google Shape;1746;p127"/>
          <p:cNvSpPr txBox="1"/>
          <p:nvPr>
            <p:ph idx="7" type="subTitle"/>
          </p:nvPr>
        </p:nvSpPr>
        <p:spPr>
          <a:xfrm>
            <a:off x="17822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747" name="Google Shape;1747;p127"/>
          <p:cNvSpPr txBox="1"/>
          <p:nvPr>
            <p:ph idx="8" type="subTitle"/>
          </p:nvPr>
        </p:nvSpPr>
        <p:spPr>
          <a:xfrm>
            <a:off x="2064375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48" name="Google Shape;1748;p127"/>
          <p:cNvSpPr/>
          <p:nvPr/>
        </p:nvSpPr>
        <p:spPr>
          <a:xfrm flipH="1" rot="-5400000">
            <a:off x="-3096997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9" name="Google Shape;1749;p127"/>
          <p:cNvSpPr/>
          <p:nvPr/>
        </p:nvSpPr>
        <p:spPr>
          <a:xfrm rot="5400000">
            <a:off x="-1921300" y="309843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0" name="Google Shape;1750;p127"/>
          <p:cNvSpPr/>
          <p:nvPr/>
        </p:nvSpPr>
        <p:spPr>
          <a:xfrm flipH="1" rot="147">
            <a:off x="-401896" y="3180097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1" name="Google Shape;1751;p127"/>
          <p:cNvSpPr/>
          <p:nvPr/>
        </p:nvSpPr>
        <p:spPr>
          <a:xfrm flipH="1" rot="-5400000">
            <a:off x="839461" y="386456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127"/>
          <p:cNvSpPr/>
          <p:nvPr/>
        </p:nvSpPr>
        <p:spPr>
          <a:xfrm flipH="1" rot="-5400000">
            <a:off x="376511" y="108498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127"/>
          <p:cNvSpPr/>
          <p:nvPr/>
        </p:nvSpPr>
        <p:spPr>
          <a:xfrm flipH="1" rot="-5400000">
            <a:off x="948986" y="173088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127"/>
          <p:cNvSpPr/>
          <p:nvPr/>
        </p:nvSpPr>
        <p:spPr>
          <a:xfrm flipH="1" rot="5400000">
            <a:off x="5330692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127"/>
          <p:cNvSpPr/>
          <p:nvPr/>
        </p:nvSpPr>
        <p:spPr>
          <a:xfrm rot="-5400000">
            <a:off x="6773240" y="98835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127"/>
          <p:cNvSpPr/>
          <p:nvPr/>
        </p:nvSpPr>
        <p:spPr>
          <a:xfrm flipH="1" rot="-10799853">
            <a:off x="8120822" y="-9700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127"/>
          <p:cNvSpPr/>
          <p:nvPr/>
        </p:nvSpPr>
        <p:spPr>
          <a:xfrm flipH="1" rot="5400000">
            <a:off x="7855079" y="51188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127"/>
          <p:cNvSpPr/>
          <p:nvPr/>
        </p:nvSpPr>
        <p:spPr>
          <a:xfrm flipH="1" rot="5400000">
            <a:off x="8120804" y="123618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127"/>
          <p:cNvSpPr/>
          <p:nvPr/>
        </p:nvSpPr>
        <p:spPr>
          <a:xfrm flipH="1" rot="5400000">
            <a:off x="8583754" y="401575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127"/>
          <p:cNvSpPr/>
          <p:nvPr/>
        </p:nvSpPr>
        <p:spPr>
          <a:xfrm flipH="1" rot="5400000">
            <a:off x="8076379" y="343465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127"/>
          <p:cNvSpPr/>
          <p:nvPr/>
        </p:nvSpPr>
        <p:spPr>
          <a:xfrm flipH="1" rot="-5400000">
            <a:off x="1170286" y="465366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p128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764" name="Google Shape;1764;p128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65" name="Google Shape;1765;p128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128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128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128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9" name="Google Shape;1769;p128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0" name="Google Shape;1770;p128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128"/>
          <p:cNvSpPr/>
          <p:nvPr/>
        </p:nvSpPr>
        <p:spPr>
          <a:xfrm rot="-10667561">
            <a:off x="305871" y="43938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128"/>
          <p:cNvSpPr/>
          <p:nvPr/>
        </p:nvSpPr>
        <p:spPr>
          <a:xfrm rot="10800000">
            <a:off x="402459" y="43010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128"/>
          <p:cNvSpPr/>
          <p:nvPr/>
        </p:nvSpPr>
        <p:spPr>
          <a:xfrm>
            <a:off x="-272112" y="41566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4" name="Google Shape;1774;p128"/>
          <p:cNvSpPr/>
          <p:nvPr/>
        </p:nvSpPr>
        <p:spPr>
          <a:xfrm>
            <a:off x="402451" y="39496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128"/>
          <p:cNvSpPr/>
          <p:nvPr/>
        </p:nvSpPr>
        <p:spPr>
          <a:xfrm>
            <a:off x="1153051" y="43881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128"/>
          <p:cNvSpPr/>
          <p:nvPr/>
        </p:nvSpPr>
        <p:spPr>
          <a:xfrm>
            <a:off x="2859751" y="47349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128"/>
          <p:cNvSpPr/>
          <p:nvPr/>
        </p:nvSpPr>
        <p:spPr>
          <a:xfrm>
            <a:off x="5246676" y="48182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128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4"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129"/>
          <p:cNvSpPr txBox="1"/>
          <p:nvPr>
            <p:ph type="title"/>
          </p:nvPr>
        </p:nvSpPr>
        <p:spPr>
          <a:xfrm flipH="1">
            <a:off x="1031349" y="928025"/>
            <a:ext cx="3742500" cy="17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81" name="Google Shape;1781;p129"/>
          <p:cNvSpPr txBox="1"/>
          <p:nvPr>
            <p:ph idx="1" type="subTitle"/>
          </p:nvPr>
        </p:nvSpPr>
        <p:spPr>
          <a:xfrm flipH="1">
            <a:off x="1031044" y="2641900"/>
            <a:ext cx="3742500" cy="15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2" name="Google Shape;1782;p129"/>
          <p:cNvSpPr/>
          <p:nvPr/>
        </p:nvSpPr>
        <p:spPr>
          <a:xfrm>
            <a:off x="0" y="0"/>
            <a:ext cx="444900" cy="4449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3" name="Google Shape;1783;p129"/>
          <p:cNvSpPr/>
          <p:nvPr/>
        </p:nvSpPr>
        <p:spPr>
          <a:xfrm rot="-9281215">
            <a:off x="165301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129"/>
          <p:cNvSpPr/>
          <p:nvPr/>
        </p:nvSpPr>
        <p:spPr>
          <a:xfrm rot="-9280772">
            <a:off x="-445297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129"/>
          <p:cNvSpPr/>
          <p:nvPr/>
        </p:nvSpPr>
        <p:spPr>
          <a:xfrm flipH="1" rot="-9281383">
            <a:off x="-921562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129"/>
          <p:cNvSpPr/>
          <p:nvPr/>
        </p:nvSpPr>
        <p:spPr>
          <a:xfrm flipH="1" rot="10800000">
            <a:off x="-670603" y="7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7" name="Google Shape;1787;p129"/>
          <p:cNvSpPr/>
          <p:nvPr/>
        </p:nvSpPr>
        <p:spPr>
          <a:xfrm rot="9367883">
            <a:off x="-937053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8" name="Google Shape;1788;p129"/>
          <p:cNvSpPr/>
          <p:nvPr/>
        </p:nvSpPr>
        <p:spPr>
          <a:xfrm rot="-1518617">
            <a:off x="-992817" y="-87026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9" name="Google Shape;1789;p129"/>
          <p:cNvSpPr/>
          <p:nvPr/>
        </p:nvSpPr>
        <p:spPr>
          <a:xfrm rot="5400000">
            <a:off x="2202194" y="4596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129"/>
          <p:cNvSpPr/>
          <p:nvPr/>
        </p:nvSpPr>
        <p:spPr>
          <a:xfrm rot="-5400000">
            <a:off x="565106" y="822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5">
    <p:spTree>
      <p:nvGrpSpPr>
        <p:cNvPr id="179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130"/>
          <p:cNvSpPr txBox="1"/>
          <p:nvPr>
            <p:ph type="title"/>
          </p:nvPr>
        </p:nvSpPr>
        <p:spPr>
          <a:xfrm>
            <a:off x="4253800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793" name="Google Shape;1793;p130"/>
          <p:cNvSpPr txBox="1"/>
          <p:nvPr>
            <p:ph idx="1" type="subTitle"/>
          </p:nvPr>
        </p:nvSpPr>
        <p:spPr>
          <a:xfrm>
            <a:off x="5186112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4" name="Google Shape;1794;p130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5" name="Google Shape;1795;p130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6" name="Google Shape;1796;p130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7" name="Google Shape;1797;p130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130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9" name="Google Shape;1799;p130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0" name="Google Shape;1800;p130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1" name="Google Shape;1801;p130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2" name="Google Shape;1802;p130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3" name="Google Shape;1803;p130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6"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p131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806" name="Google Shape;1806;p131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07" name="Google Shape;1807;p131"/>
          <p:cNvSpPr/>
          <p:nvPr/>
        </p:nvSpPr>
        <p:spPr>
          <a:xfrm flipH="1" rot="-5911893">
            <a:off x="3125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131"/>
          <p:cNvSpPr/>
          <p:nvPr/>
        </p:nvSpPr>
        <p:spPr>
          <a:xfrm flipH="1" rot="-515846">
            <a:off x="-399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131"/>
          <p:cNvSpPr/>
          <p:nvPr/>
        </p:nvSpPr>
        <p:spPr>
          <a:xfrm flipH="1">
            <a:off x="-423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0" name="Google Shape;1810;p131"/>
          <p:cNvSpPr/>
          <p:nvPr/>
        </p:nvSpPr>
        <p:spPr>
          <a:xfrm>
            <a:off x="-275372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1" name="Google Shape;1811;p131"/>
          <p:cNvSpPr/>
          <p:nvPr/>
        </p:nvSpPr>
        <p:spPr>
          <a:xfrm flipH="1" rot="1067063">
            <a:off x="-556554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2" name="Google Shape;1812;p131"/>
          <p:cNvSpPr/>
          <p:nvPr/>
        </p:nvSpPr>
        <p:spPr>
          <a:xfrm rot="626416">
            <a:off x="-1346735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131"/>
          <p:cNvSpPr/>
          <p:nvPr/>
        </p:nvSpPr>
        <p:spPr>
          <a:xfrm rot="5400000">
            <a:off x="2074869" y="43515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4" name="Google Shape;1814;p131"/>
          <p:cNvSpPr/>
          <p:nvPr/>
        </p:nvSpPr>
        <p:spPr>
          <a:xfrm rot="1364436">
            <a:off x="2082771" y="538417"/>
            <a:ext cx="98562" cy="988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131"/>
          <p:cNvSpPr/>
          <p:nvPr/>
        </p:nvSpPr>
        <p:spPr>
          <a:xfrm rot="-5400000">
            <a:off x="1418044" y="4198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131"/>
          <p:cNvSpPr/>
          <p:nvPr/>
        </p:nvSpPr>
        <p:spPr>
          <a:xfrm rot="1359618">
            <a:off x="1253917" y="848767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2">
    <p:spTree>
      <p:nvGrpSpPr>
        <p:cNvPr id="1817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13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19" name="Google Shape;1819;p132"/>
          <p:cNvSpPr txBox="1"/>
          <p:nvPr>
            <p:ph idx="1" type="subTitle"/>
          </p:nvPr>
        </p:nvSpPr>
        <p:spPr>
          <a:xfrm>
            <a:off x="4758125" y="1203300"/>
            <a:ext cx="3601800" cy="29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 sz="1400"/>
            </a:lvl1pPr>
            <a:lvl2pPr lvl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9pPr>
          </a:lstStyle>
          <a:p/>
        </p:txBody>
      </p:sp>
      <p:sp>
        <p:nvSpPr>
          <p:cNvPr id="1820" name="Google Shape;1820;p132"/>
          <p:cNvSpPr/>
          <p:nvPr/>
        </p:nvSpPr>
        <p:spPr>
          <a:xfrm flipH="1" rot="10800000">
            <a:off x="-394184" y="-4756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132"/>
          <p:cNvSpPr/>
          <p:nvPr/>
        </p:nvSpPr>
        <p:spPr>
          <a:xfrm rot="9367883">
            <a:off x="-660634" y="-44923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132"/>
          <p:cNvSpPr/>
          <p:nvPr/>
        </p:nvSpPr>
        <p:spPr>
          <a:xfrm flipH="1" rot="9944222">
            <a:off x="-1196964" y="-40583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132"/>
          <p:cNvSpPr/>
          <p:nvPr/>
        </p:nvSpPr>
        <p:spPr>
          <a:xfrm rot="3327864">
            <a:off x="2723221" y="251912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4" name="Google Shape;1824;p132"/>
          <p:cNvSpPr/>
          <p:nvPr/>
        </p:nvSpPr>
        <p:spPr>
          <a:xfrm rot="3326249">
            <a:off x="1540673" y="961357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5" name="Google Shape;1825;p132"/>
          <p:cNvSpPr/>
          <p:nvPr/>
        </p:nvSpPr>
        <p:spPr>
          <a:xfrm rot="-7473751">
            <a:off x="2083361" y="523229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6" name="Google Shape;1826;p132"/>
          <p:cNvSpPr/>
          <p:nvPr/>
        </p:nvSpPr>
        <p:spPr>
          <a:xfrm rot="3327864">
            <a:off x="652661" y="787093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3" name="Google Shape;73;p15"/>
          <p:cNvSpPr txBox="1"/>
          <p:nvPr>
            <p:ph hasCustomPrompt="1" idx="2" type="title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2815400" y="3200128"/>
            <a:ext cx="35133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5"/>
          <p:cNvSpPr/>
          <p:nvPr/>
        </p:nvSpPr>
        <p:spPr>
          <a:xfrm rot="10800000">
            <a:off x="-260192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 rot="10800000">
            <a:off x="158481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-332175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5365175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4874550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 rot="10800000">
            <a:off x="6621274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5"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133"/>
          <p:cNvSpPr txBox="1"/>
          <p:nvPr>
            <p:ph type="title"/>
          </p:nvPr>
        </p:nvSpPr>
        <p:spPr>
          <a:xfrm flipH="1">
            <a:off x="686700" y="1093200"/>
            <a:ext cx="7770600" cy="13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1829" name="Google Shape;1829;p133"/>
          <p:cNvSpPr txBox="1"/>
          <p:nvPr>
            <p:ph idx="1" type="body"/>
          </p:nvPr>
        </p:nvSpPr>
        <p:spPr>
          <a:xfrm flipH="1">
            <a:off x="686700" y="2540425"/>
            <a:ext cx="7770600" cy="13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600"/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830" name="Google Shape;1830;p133"/>
          <p:cNvSpPr/>
          <p:nvPr/>
        </p:nvSpPr>
        <p:spPr>
          <a:xfrm>
            <a:off x="1030225" y="3960176"/>
            <a:ext cx="7083925" cy="1183297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133"/>
          <p:cNvSpPr/>
          <p:nvPr/>
        </p:nvSpPr>
        <p:spPr>
          <a:xfrm flipH="1">
            <a:off x="-1" y="4362499"/>
            <a:ext cx="9144351" cy="782105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2" name="Google Shape;1832;p133"/>
          <p:cNvSpPr/>
          <p:nvPr/>
        </p:nvSpPr>
        <p:spPr>
          <a:xfrm rot="6479671">
            <a:off x="5455589" y="-1428985"/>
            <a:ext cx="1502599" cy="35108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3" name="Google Shape;1833;p133"/>
          <p:cNvSpPr/>
          <p:nvPr/>
        </p:nvSpPr>
        <p:spPr>
          <a:xfrm>
            <a:off x="0" y="-167425"/>
            <a:ext cx="9144351" cy="831498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133"/>
          <p:cNvSpPr/>
          <p:nvPr/>
        </p:nvSpPr>
        <p:spPr>
          <a:xfrm>
            <a:off x="0" y="-167425"/>
            <a:ext cx="9144078" cy="911830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133"/>
          <p:cNvSpPr/>
          <p:nvPr/>
        </p:nvSpPr>
        <p:spPr>
          <a:xfrm>
            <a:off x="1" y="4416936"/>
            <a:ext cx="9143690" cy="72690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133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" name="Google Shape;1837;p133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" name="Google Shape;1838;p133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133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133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133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133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41">
    <p:spTree>
      <p:nvGrpSpPr>
        <p:cNvPr id="1843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134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5" name="Google Shape;1845;p134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134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134"/>
          <p:cNvSpPr/>
          <p:nvPr/>
        </p:nvSpPr>
        <p:spPr>
          <a:xfrm flipH="1" rot="5027361">
            <a:off x="7738224" y="4014283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134"/>
          <p:cNvSpPr/>
          <p:nvPr/>
        </p:nvSpPr>
        <p:spPr>
          <a:xfrm flipH="1" rot="10093095">
            <a:off x="6159427" y="442048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134"/>
          <p:cNvSpPr/>
          <p:nvPr/>
        </p:nvSpPr>
        <p:spPr>
          <a:xfrm flipH="1" rot="10800000">
            <a:off x="6159470" y="4327171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134"/>
          <p:cNvSpPr txBox="1"/>
          <p:nvPr>
            <p:ph type="title"/>
          </p:nvPr>
        </p:nvSpPr>
        <p:spPr>
          <a:xfrm>
            <a:off x="4454400" y="1034213"/>
            <a:ext cx="3644400" cy="17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51" name="Google Shape;1851;p134"/>
          <p:cNvSpPr txBox="1"/>
          <p:nvPr>
            <p:ph idx="1" type="subTitle"/>
          </p:nvPr>
        </p:nvSpPr>
        <p:spPr>
          <a:xfrm>
            <a:off x="4454400" y="2842988"/>
            <a:ext cx="36444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2" name="Google Shape;1852;p134"/>
          <p:cNvSpPr/>
          <p:nvPr/>
        </p:nvSpPr>
        <p:spPr>
          <a:xfrm rot="5400000">
            <a:off x="7721131" y="4324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3" name="Google Shape;1853;p134"/>
          <p:cNvSpPr/>
          <p:nvPr/>
        </p:nvSpPr>
        <p:spPr>
          <a:xfrm rot="5400000">
            <a:off x="7319469" y="8016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4" name="Google Shape;1854;p134"/>
          <p:cNvSpPr/>
          <p:nvPr/>
        </p:nvSpPr>
        <p:spPr>
          <a:xfrm rot="-5400000">
            <a:off x="7064306" y="4171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5" name="Google Shape;1855;p134"/>
          <p:cNvSpPr/>
          <p:nvPr/>
        </p:nvSpPr>
        <p:spPr>
          <a:xfrm rot="5400000">
            <a:off x="6663256" y="1668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37"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135"/>
          <p:cNvSpPr/>
          <p:nvPr/>
        </p:nvSpPr>
        <p:spPr>
          <a:xfrm rot="10800000">
            <a:off x="5444252" y="4036344"/>
            <a:ext cx="3644607" cy="111842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8" name="Google Shape;1858;p135"/>
          <p:cNvSpPr/>
          <p:nvPr/>
        </p:nvSpPr>
        <p:spPr>
          <a:xfrm>
            <a:off x="6207850" y="3883665"/>
            <a:ext cx="2936718" cy="1271100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135"/>
          <p:cNvSpPr/>
          <p:nvPr/>
        </p:nvSpPr>
        <p:spPr>
          <a:xfrm flipH="1">
            <a:off x="6645307" y="3883573"/>
            <a:ext cx="2498729" cy="1271173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0" name="Google Shape;1860;p135"/>
          <p:cNvSpPr txBox="1"/>
          <p:nvPr>
            <p:ph type="title"/>
          </p:nvPr>
        </p:nvSpPr>
        <p:spPr>
          <a:xfrm>
            <a:off x="4691800" y="1160950"/>
            <a:ext cx="3543300" cy="15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861" name="Google Shape;1861;p135"/>
          <p:cNvSpPr txBox="1"/>
          <p:nvPr>
            <p:ph idx="1" type="subTitle"/>
          </p:nvPr>
        </p:nvSpPr>
        <p:spPr>
          <a:xfrm>
            <a:off x="4691875" y="2833325"/>
            <a:ext cx="35433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2" name="Google Shape;1862;p135"/>
          <p:cNvSpPr/>
          <p:nvPr/>
        </p:nvSpPr>
        <p:spPr>
          <a:xfrm rot="10800000">
            <a:off x="6742285" y="2238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3" name="Google Shape;1863;p135"/>
          <p:cNvSpPr/>
          <p:nvPr/>
        </p:nvSpPr>
        <p:spPr>
          <a:xfrm flipH="1" rot="-9367883">
            <a:off x="6298030" y="-37928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4" name="Google Shape;1864;p135"/>
          <p:cNvSpPr/>
          <p:nvPr/>
        </p:nvSpPr>
        <p:spPr>
          <a:xfrm rot="-9944222">
            <a:off x="6382945" y="-33588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135"/>
          <p:cNvSpPr/>
          <p:nvPr/>
        </p:nvSpPr>
        <p:spPr>
          <a:xfrm rot="5400000">
            <a:off x="8071681" y="77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135"/>
          <p:cNvSpPr/>
          <p:nvPr/>
        </p:nvSpPr>
        <p:spPr>
          <a:xfrm rot="5400000">
            <a:off x="6004944" y="4863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135"/>
          <p:cNvSpPr/>
          <p:nvPr/>
        </p:nvSpPr>
        <p:spPr>
          <a:xfrm rot="-5400000">
            <a:off x="7414856" y="625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135"/>
          <p:cNvSpPr/>
          <p:nvPr/>
        </p:nvSpPr>
        <p:spPr>
          <a:xfrm rot="5400000">
            <a:off x="5348731" y="4228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7_1"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136"/>
          <p:cNvSpPr txBox="1"/>
          <p:nvPr>
            <p:ph type="title"/>
          </p:nvPr>
        </p:nvSpPr>
        <p:spPr>
          <a:xfrm>
            <a:off x="2693850" y="363275"/>
            <a:ext cx="375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1" name="Google Shape;1871;p136"/>
          <p:cNvSpPr txBox="1"/>
          <p:nvPr>
            <p:ph idx="1" type="subTitle"/>
          </p:nvPr>
        </p:nvSpPr>
        <p:spPr>
          <a:xfrm>
            <a:off x="4655852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72" name="Google Shape;1872;p136"/>
          <p:cNvSpPr txBox="1"/>
          <p:nvPr>
            <p:ph idx="2" type="subTitle"/>
          </p:nvPr>
        </p:nvSpPr>
        <p:spPr>
          <a:xfrm>
            <a:off x="4958476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73" name="Google Shape;1873;p136"/>
          <p:cNvSpPr txBox="1"/>
          <p:nvPr>
            <p:ph idx="3" type="subTitle"/>
          </p:nvPr>
        </p:nvSpPr>
        <p:spPr>
          <a:xfrm>
            <a:off x="1442838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74" name="Google Shape;1874;p136"/>
          <p:cNvSpPr txBox="1"/>
          <p:nvPr>
            <p:ph idx="4" type="subTitle"/>
          </p:nvPr>
        </p:nvSpPr>
        <p:spPr>
          <a:xfrm>
            <a:off x="1745688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75" name="Google Shape;1875;p136"/>
          <p:cNvSpPr txBox="1"/>
          <p:nvPr>
            <p:ph idx="5" type="subTitle"/>
          </p:nvPr>
        </p:nvSpPr>
        <p:spPr>
          <a:xfrm>
            <a:off x="4655812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76" name="Google Shape;1876;p136"/>
          <p:cNvSpPr txBox="1"/>
          <p:nvPr>
            <p:ph idx="6" type="subTitle"/>
          </p:nvPr>
        </p:nvSpPr>
        <p:spPr>
          <a:xfrm>
            <a:off x="4958476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77" name="Google Shape;1877;p136"/>
          <p:cNvSpPr txBox="1"/>
          <p:nvPr>
            <p:ph idx="7" type="subTitle"/>
          </p:nvPr>
        </p:nvSpPr>
        <p:spPr>
          <a:xfrm>
            <a:off x="1442838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878" name="Google Shape;1878;p136"/>
          <p:cNvSpPr txBox="1"/>
          <p:nvPr>
            <p:ph idx="8" type="subTitle"/>
          </p:nvPr>
        </p:nvSpPr>
        <p:spPr>
          <a:xfrm>
            <a:off x="1745688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79" name="Google Shape;1879;p136"/>
          <p:cNvSpPr/>
          <p:nvPr/>
        </p:nvSpPr>
        <p:spPr>
          <a:xfrm flipH="1" rot="-5532439">
            <a:off x="-2045052" y="2322174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136"/>
          <p:cNvSpPr/>
          <p:nvPr/>
        </p:nvSpPr>
        <p:spPr>
          <a:xfrm flipH="1" rot="-5400000">
            <a:off x="-832519" y="2826431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1" name="Google Shape;1881;p136"/>
          <p:cNvSpPr/>
          <p:nvPr/>
        </p:nvSpPr>
        <p:spPr>
          <a:xfrm flipH="1" rot="5400000">
            <a:off x="-551012" y="3638024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2" name="Google Shape;1882;p136"/>
          <p:cNvSpPr/>
          <p:nvPr/>
        </p:nvSpPr>
        <p:spPr>
          <a:xfrm flipH="1" rot="5400000">
            <a:off x="1100376" y="440793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3" name="Google Shape;1883;p136"/>
          <p:cNvSpPr/>
          <p:nvPr/>
        </p:nvSpPr>
        <p:spPr>
          <a:xfrm flipH="1" rot="5400000">
            <a:off x="661951" y="365733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4" name="Google Shape;1884;p136"/>
          <p:cNvSpPr/>
          <p:nvPr/>
        </p:nvSpPr>
        <p:spPr>
          <a:xfrm flipH="1" rot="5400000">
            <a:off x="315101" y="1950637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136"/>
          <p:cNvSpPr/>
          <p:nvPr/>
        </p:nvSpPr>
        <p:spPr>
          <a:xfrm flipH="1" rot="5400000">
            <a:off x="458251" y="2482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6" name="Google Shape;1886;p136"/>
          <p:cNvSpPr/>
          <p:nvPr/>
        </p:nvSpPr>
        <p:spPr>
          <a:xfrm flipH="1" rot="5267561">
            <a:off x="6370324" y="1912069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136"/>
          <p:cNvSpPr/>
          <p:nvPr/>
        </p:nvSpPr>
        <p:spPr>
          <a:xfrm flipH="1" rot="5400000">
            <a:off x="7582879" y="1222315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136"/>
          <p:cNvSpPr/>
          <p:nvPr/>
        </p:nvSpPr>
        <p:spPr>
          <a:xfrm flipH="1" rot="-5400000">
            <a:off x="7598103" y="388035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136"/>
          <p:cNvSpPr/>
          <p:nvPr/>
        </p:nvSpPr>
        <p:spPr>
          <a:xfrm flipH="1" rot="-5400000">
            <a:off x="7945213" y="5085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136"/>
          <p:cNvSpPr/>
          <p:nvPr/>
        </p:nvSpPr>
        <p:spPr>
          <a:xfrm flipH="1" rot="-5400000">
            <a:off x="8383638" y="12591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136"/>
          <p:cNvSpPr/>
          <p:nvPr/>
        </p:nvSpPr>
        <p:spPr>
          <a:xfrm flipH="1" rot="-5400000">
            <a:off x="8730488" y="29658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2" name="Google Shape;1892;p136"/>
          <p:cNvSpPr/>
          <p:nvPr/>
        </p:nvSpPr>
        <p:spPr>
          <a:xfrm flipH="1" rot="-5400000">
            <a:off x="8522238" y="460349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6"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137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95" name="Google Shape;1895;p137"/>
          <p:cNvSpPr txBox="1"/>
          <p:nvPr>
            <p:ph idx="2" type="title"/>
          </p:nvPr>
        </p:nvSpPr>
        <p:spPr>
          <a:xfrm>
            <a:off x="595875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896" name="Google Shape;1896;p137"/>
          <p:cNvSpPr txBox="1"/>
          <p:nvPr>
            <p:ph idx="1" type="subTitle"/>
          </p:nvPr>
        </p:nvSpPr>
        <p:spPr>
          <a:xfrm>
            <a:off x="816075" y="23584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97" name="Google Shape;1897;p137"/>
          <p:cNvSpPr txBox="1"/>
          <p:nvPr>
            <p:ph idx="3" type="title"/>
          </p:nvPr>
        </p:nvSpPr>
        <p:spPr>
          <a:xfrm>
            <a:off x="5994850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898" name="Google Shape;1898;p137"/>
          <p:cNvSpPr txBox="1"/>
          <p:nvPr>
            <p:ph idx="4" type="subTitle"/>
          </p:nvPr>
        </p:nvSpPr>
        <p:spPr>
          <a:xfrm>
            <a:off x="5994850" y="2358429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99" name="Google Shape;1899;p137"/>
          <p:cNvSpPr txBox="1"/>
          <p:nvPr>
            <p:ph idx="5" type="title"/>
          </p:nvPr>
        </p:nvSpPr>
        <p:spPr>
          <a:xfrm>
            <a:off x="595875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900" name="Google Shape;1900;p137"/>
          <p:cNvSpPr txBox="1"/>
          <p:nvPr>
            <p:ph idx="6" type="subTitle"/>
          </p:nvPr>
        </p:nvSpPr>
        <p:spPr>
          <a:xfrm>
            <a:off x="816075" y="37493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1" name="Google Shape;1901;p137"/>
          <p:cNvSpPr txBox="1"/>
          <p:nvPr>
            <p:ph idx="7" type="title"/>
          </p:nvPr>
        </p:nvSpPr>
        <p:spPr>
          <a:xfrm>
            <a:off x="5994850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902" name="Google Shape;1902;p137"/>
          <p:cNvSpPr txBox="1"/>
          <p:nvPr>
            <p:ph idx="8" type="subTitle"/>
          </p:nvPr>
        </p:nvSpPr>
        <p:spPr>
          <a:xfrm>
            <a:off x="5994850" y="3749327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3" name="Google Shape;1903;p137"/>
          <p:cNvSpPr/>
          <p:nvPr/>
        </p:nvSpPr>
        <p:spPr>
          <a:xfrm flipH="1" rot="10800000">
            <a:off x="37927" y="43746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137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137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137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137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137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137"/>
          <p:cNvSpPr/>
          <p:nvPr/>
        </p:nvSpPr>
        <p:spPr>
          <a:xfrm rot="5400000">
            <a:off x="8873931" y="1028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137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1" name="Google Shape;1911;p137"/>
          <p:cNvSpPr/>
          <p:nvPr/>
        </p:nvSpPr>
        <p:spPr>
          <a:xfrm rot="-5400000">
            <a:off x="8183406" y="80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2" name="Google Shape;1912;p137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9">
    <p:spTree>
      <p:nvGrpSpPr>
        <p:cNvPr id="1913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3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15" name="Google Shape;1915;p138"/>
          <p:cNvSpPr txBox="1"/>
          <p:nvPr>
            <p:ph idx="1" type="subTitle"/>
          </p:nvPr>
        </p:nvSpPr>
        <p:spPr>
          <a:xfrm>
            <a:off x="3328957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16" name="Google Shape;1916;p138"/>
          <p:cNvSpPr txBox="1"/>
          <p:nvPr>
            <p:ph idx="2" type="subTitle"/>
          </p:nvPr>
        </p:nvSpPr>
        <p:spPr>
          <a:xfrm>
            <a:off x="3482707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7" name="Google Shape;1917;p138"/>
          <p:cNvSpPr txBox="1"/>
          <p:nvPr>
            <p:ph idx="3" type="subTitle"/>
          </p:nvPr>
        </p:nvSpPr>
        <p:spPr>
          <a:xfrm>
            <a:off x="791813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18" name="Google Shape;1918;p138"/>
          <p:cNvSpPr txBox="1"/>
          <p:nvPr>
            <p:ph idx="4" type="subTitle"/>
          </p:nvPr>
        </p:nvSpPr>
        <p:spPr>
          <a:xfrm>
            <a:off x="945563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9" name="Google Shape;1919;p138"/>
          <p:cNvSpPr txBox="1"/>
          <p:nvPr>
            <p:ph idx="5" type="subTitle"/>
          </p:nvPr>
        </p:nvSpPr>
        <p:spPr>
          <a:xfrm>
            <a:off x="5866075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20" name="Google Shape;1920;p138"/>
          <p:cNvSpPr txBox="1"/>
          <p:nvPr>
            <p:ph idx="6" type="subTitle"/>
          </p:nvPr>
        </p:nvSpPr>
        <p:spPr>
          <a:xfrm>
            <a:off x="6019825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1" name="Google Shape;1921;p138"/>
          <p:cNvSpPr/>
          <p:nvPr/>
        </p:nvSpPr>
        <p:spPr>
          <a:xfrm rot="10800000">
            <a:off x="2531291" y="4235323"/>
            <a:ext cx="5428956" cy="1009852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p138"/>
          <p:cNvSpPr/>
          <p:nvPr/>
        </p:nvSpPr>
        <p:spPr>
          <a:xfrm rot="5400000">
            <a:off x="3108924" y="2854084"/>
            <a:ext cx="1442280" cy="3563817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138"/>
          <p:cNvSpPr/>
          <p:nvPr/>
        </p:nvSpPr>
        <p:spPr>
          <a:xfrm>
            <a:off x="3682950" y="4420625"/>
            <a:ext cx="2132100" cy="123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138"/>
          <p:cNvSpPr/>
          <p:nvPr/>
        </p:nvSpPr>
        <p:spPr>
          <a:xfrm flipH="1" rot="10800000">
            <a:off x="3968688" y="40718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138"/>
          <p:cNvSpPr/>
          <p:nvPr/>
        </p:nvSpPr>
        <p:spPr>
          <a:xfrm flipH="1" rot="10800000">
            <a:off x="5921426" y="4554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138"/>
          <p:cNvSpPr/>
          <p:nvPr/>
        </p:nvSpPr>
        <p:spPr>
          <a:xfrm flipH="1" rot="10800000">
            <a:off x="1267213" y="45217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138"/>
          <p:cNvSpPr/>
          <p:nvPr/>
        </p:nvSpPr>
        <p:spPr>
          <a:xfrm flipH="1" rot="10800000">
            <a:off x="8100026" y="47529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8" name="Google Shape;1928;p138"/>
          <p:cNvSpPr/>
          <p:nvPr/>
        </p:nvSpPr>
        <p:spPr>
          <a:xfrm flipH="1" rot="10800000">
            <a:off x="6505813" y="485159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138"/>
          <p:cNvSpPr/>
          <p:nvPr/>
        </p:nvSpPr>
        <p:spPr>
          <a:xfrm flipH="1" rot="10800000">
            <a:off x="1985676" y="410423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9"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139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2" name="Google Shape;1932;p139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p139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139"/>
          <p:cNvSpPr txBox="1"/>
          <p:nvPr>
            <p:ph type="title"/>
          </p:nvPr>
        </p:nvSpPr>
        <p:spPr>
          <a:xfrm flipH="1">
            <a:off x="1393306" y="202527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935" name="Google Shape;1935;p139"/>
          <p:cNvSpPr txBox="1"/>
          <p:nvPr>
            <p:ph idx="1" type="subTitle"/>
          </p:nvPr>
        </p:nvSpPr>
        <p:spPr>
          <a:xfrm flipH="1">
            <a:off x="1393306" y="234244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36" name="Google Shape;1936;p139"/>
          <p:cNvSpPr txBox="1"/>
          <p:nvPr>
            <p:ph idx="2" type="title"/>
          </p:nvPr>
        </p:nvSpPr>
        <p:spPr>
          <a:xfrm flipH="1">
            <a:off x="3560862" y="34794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937" name="Google Shape;1937;p139"/>
          <p:cNvSpPr txBox="1"/>
          <p:nvPr>
            <p:ph idx="3" type="subTitle"/>
          </p:nvPr>
        </p:nvSpPr>
        <p:spPr>
          <a:xfrm flipH="1">
            <a:off x="3560862" y="37965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38" name="Google Shape;1938;p139"/>
          <p:cNvSpPr txBox="1"/>
          <p:nvPr>
            <p:ph idx="4" type="title"/>
          </p:nvPr>
        </p:nvSpPr>
        <p:spPr>
          <a:xfrm flipH="1">
            <a:off x="5728394" y="20252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939" name="Google Shape;1939;p139"/>
          <p:cNvSpPr txBox="1"/>
          <p:nvPr>
            <p:ph idx="5" type="subTitle"/>
          </p:nvPr>
        </p:nvSpPr>
        <p:spPr>
          <a:xfrm flipH="1">
            <a:off x="5728394" y="23424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40" name="Google Shape;1940;p139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1" name="Google Shape;1941;p139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2" name="Google Shape;1942;p139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139"/>
          <p:cNvSpPr txBox="1"/>
          <p:nvPr>
            <p:ph idx="6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44" name="Google Shape;1944;p139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139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139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139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1948" name="Shape 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" name="Google Shape;1949;p140"/>
          <p:cNvSpPr txBox="1"/>
          <p:nvPr>
            <p:ph type="title"/>
          </p:nvPr>
        </p:nvSpPr>
        <p:spPr>
          <a:xfrm>
            <a:off x="2571750" y="363275"/>
            <a:ext cx="400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50" name="Google Shape;1950;p140"/>
          <p:cNvSpPr txBox="1"/>
          <p:nvPr>
            <p:ph idx="1" type="subTitle"/>
          </p:nvPr>
        </p:nvSpPr>
        <p:spPr>
          <a:xfrm>
            <a:off x="4881606" y="3566100"/>
            <a:ext cx="2205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51" name="Google Shape;1951;p140"/>
          <p:cNvSpPr txBox="1"/>
          <p:nvPr>
            <p:ph idx="2" type="subTitle"/>
          </p:nvPr>
        </p:nvSpPr>
        <p:spPr>
          <a:xfrm>
            <a:off x="4740306" y="3861150"/>
            <a:ext cx="24882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52" name="Google Shape;1952;p140"/>
          <p:cNvSpPr txBox="1"/>
          <p:nvPr>
            <p:ph idx="3" type="subTitle"/>
          </p:nvPr>
        </p:nvSpPr>
        <p:spPr>
          <a:xfrm>
            <a:off x="2014344" y="356610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53" name="Google Shape;1953;p140"/>
          <p:cNvSpPr txBox="1"/>
          <p:nvPr>
            <p:ph idx="4" type="subTitle"/>
          </p:nvPr>
        </p:nvSpPr>
        <p:spPr>
          <a:xfrm>
            <a:off x="1915494" y="3861150"/>
            <a:ext cx="22056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54" name="Google Shape;1954;p140"/>
          <p:cNvSpPr/>
          <p:nvPr/>
        </p:nvSpPr>
        <p:spPr>
          <a:xfrm rot="-5400000">
            <a:off x="-687297" y="596629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5" name="Google Shape;1955;p140"/>
          <p:cNvSpPr/>
          <p:nvPr/>
        </p:nvSpPr>
        <p:spPr>
          <a:xfrm rot="-5400000">
            <a:off x="-1281850" y="1134665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6" name="Google Shape;1956;p140"/>
          <p:cNvSpPr/>
          <p:nvPr/>
        </p:nvSpPr>
        <p:spPr>
          <a:xfrm rot="5400000">
            <a:off x="466981" y="11957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7" name="Google Shape;1957;p140"/>
          <p:cNvSpPr/>
          <p:nvPr/>
        </p:nvSpPr>
        <p:spPr>
          <a:xfrm rot="5400000">
            <a:off x="-494883" y="20869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8" name="Google Shape;1958;p140"/>
          <p:cNvSpPr/>
          <p:nvPr/>
        </p:nvSpPr>
        <p:spPr>
          <a:xfrm rot="5400000">
            <a:off x="928869" y="9991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9" name="Google Shape;1959;p140"/>
          <p:cNvSpPr/>
          <p:nvPr/>
        </p:nvSpPr>
        <p:spPr>
          <a:xfrm rot="-5400000">
            <a:off x="269256" y="2842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0" name="Google Shape;1960;p140"/>
          <p:cNvSpPr/>
          <p:nvPr/>
        </p:nvSpPr>
        <p:spPr>
          <a:xfrm rot="5400000">
            <a:off x="7087547" y="3261706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1" name="Google Shape;1961;p140"/>
          <p:cNvSpPr/>
          <p:nvPr/>
        </p:nvSpPr>
        <p:spPr>
          <a:xfrm rot="5400000">
            <a:off x="7632127" y="317011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2" name="Google Shape;1962;p140"/>
          <p:cNvSpPr/>
          <p:nvPr/>
        </p:nvSpPr>
        <p:spPr>
          <a:xfrm rot="-5400000">
            <a:off x="8580444" y="3697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140"/>
          <p:cNvSpPr/>
          <p:nvPr/>
        </p:nvSpPr>
        <p:spPr>
          <a:xfrm rot="-5400000">
            <a:off x="7715198" y="379368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140"/>
          <p:cNvSpPr/>
          <p:nvPr/>
        </p:nvSpPr>
        <p:spPr>
          <a:xfrm rot="-5400000">
            <a:off x="8183656" y="39584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5" name="Google Shape;1965;p140"/>
          <p:cNvSpPr/>
          <p:nvPr/>
        </p:nvSpPr>
        <p:spPr>
          <a:xfrm rot="5400000">
            <a:off x="8843269" y="2115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6" name="Google Shape;1966;p140"/>
          <p:cNvSpPr/>
          <p:nvPr/>
        </p:nvSpPr>
        <p:spPr>
          <a:xfrm rot="-5400000">
            <a:off x="7541144" y="4680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7" name="Google Shape;1967;p140"/>
          <p:cNvSpPr/>
          <p:nvPr/>
        </p:nvSpPr>
        <p:spPr>
          <a:xfrm rot="5400000">
            <a:off x="1506281" y="211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141"/>
          <p:cNvSpPr txBox="1"/>
          <p:nvPr>
            <p:ph type="title"/>
          </p:nvPr>
        </p:nvSpPr>
        <p:spPr>
          <a:xfrm>
            <a:off x="2372500" y="760675"/>
            <a:ext cx="4398900" cy="9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70" name="Google Shape;1970;p141"/>
          <p:cNvSpPr txBox="1"/>
          <p:nvPr>
            <p:ph idx="1" type="subTitle"/>
          </p:nvPr>
        </p:nvSpPr>
        <p:spPr>
          <a:xfrm>
            <a:off x="2377611" y="1693425"/>
            <a:ext cx="43989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71" name="Google Shape;1971;p141"/>
          <p:cNvSpPr txBox="1"/>
          <p:nvPr>
            <p:ph idx="2" type="subTitle"/>
          </p:nvPr>
        </p:nvSpPr>
        <p:spPr>
          <a:xfrm>
            <a:off x="2676890" y="3952700"/>
            <a:ext cx="3790200" cy="2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>
                <a:solidFill>
                  <a:schemeClr val="dk1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72" name="Google Shape;1972;p141"/>
          <p:cNvSpPr txBox="1"/>
          <p:nvPr/>
        </p:nvSpPr>
        <p:spPr>
          <a:xfrm>
            <a:off x="2924390" y="3270788"/>
            <a:ext cx="3295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73" name="Google Shape;1973;p141"/>
          <p:cNvSpPr/>
          <p:nvPr/>
        </p:nvSpPr>
        <p:spPr>
          <a:xfrm rot="-5538951">
            <a:off x="-2574537" y="1029968"/>
            <a:ext cx="6383009" cy="1326004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4" name="Google Shape;1974;p141"/>
          <p:cNvSpPr/>
          <p:nvPr/>
        </p:nvSpPr>
        <p:spPr>
          <a:xfrm flipH="1" rot="5400000">
            <a:off x="-1065756" y="2741763"/>
            <a:ext cx="3598025" cy="1537331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5" name="Google Shape;1975;p141"/>
          <p:cNvSpPr/>
          <p:nvPr/>
        </p:nvSpPr>
        <p:spPr>
          <a:xfrm flipH="1" rot="5400000">
            <a:off x="-627512" y="3888154"/>
            <a:ext cx="2023800" cy="1071475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6" name="Google Shape;1976;p141"/>
          <p:cNvSpPr/>
          <p:nvPr/>
        </p:nvSpPr>
        <p:spPr>
          <a:xfrm>
            <a:off x="771800" y="27575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7" name="Google Shape;1977;p141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8" name="Google Shape;1978;p141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9" name="Google Shape;1979;p141"/>
          <p:cNvSpPr/>
          <p:nvPr/>
        </p:nvSpPr>
        <p:spPr>
          <a:xfrm>
            <a:off x="1169650" y="35512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0" name="Google Shape;1980;p141"/>
          <p:cNvSpPr/>
          <p:nvPr/>
        </p:nvSpPr>
        <p:spPr>
          <a:xfrm>
            <a:off x="37648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1" name="Google Shape;1981;p141"/>
          <p:cNvGrpSpPr/>
          <p:nvPr/>
        </p:nvGrpSpPr>
        <p:grpSpPr>
          <a:xfrm rot="10800000">
            <a:off x="7695844" y="-223188"/>
            <a:ext cx="1676378" cy="6958517"/>
            <a:chOff x="-174456" y="-1522725"/>
            <a:chExt cx="1676378" cy="6958517"/>
          </a:xfrm>
        </p:grpSpPr>
        <p:sp>
          <p:nvSpPr>
            <p:cNvPr id="1982" name="Google Shape;1982;p141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rect b="b" l="l" r="r" t="t"/>
              <a:pathLst>
                <a:path extrusionOk="0" h="14785" w="79484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141"/>
            <p:cNvSpPr/>
            <p:nvPr/>
          </p:nvSpPr>
          <p:spPr>
            <a:xfrm flipH="1" rot="5400000">
              <a:off x="-1065756" y="2741763"/>
              <a:ext cx="3598025" cy="1537331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141"/>
            <p:cNvSpPr/>
            <p:nvPr/>
          </p:nvSpPr>
          <p:spPr>
            <a:xfrm flipH="1" rot="5400000">
              <a:off x="-627512" y="3888154"/>
              <a:ext cx="2023800" cy="1071475"/>
            </a:xfrm>
            <a:custGeom>
              <a:rect b="b" l="l" r="r" t="t"/>
              <a:pathLst>
                <a:path extrusionOk="0" h="42859" w="80952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5" name="Google Shape;1985;p141"/>
          <p:cNvSpPr/>
          <p:nvPr/>
        </p:nvSpPr>
        <p:spPr>
          <a:xfrm flipH="1" rot="10800000">
            <a:off x="7981650" y="28604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6" name="Google Shape;1986;p141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7" name="Google Shape;1987;p141"/>
          <p:cNvSpPr/>
          <p:nvPr/>
        </p:nvSpPr>
        <p:spPr>
          <a:xfrm flipH="1" rot="10800000">
            <a:off x="7932450" y="4287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8" name="Google Shape;1988;p141"/>
          <p:cNvSpPr/>
          <p:nvPr/>
        </p:nvSpPr>
        <p:spPr>
          <a:xfrm flipH="1" rot="10800000">
            <a:off x="7695850" y="17277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9" name="Google Shape;1989;p141"/>
          <p:cNvSpPr/>
          <p:nvPr/>
        </p:nvSpPr>
        <p:spPr>
          <a:xfrm flipH="1" rot="10800000">
            <a:off x="829948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1_1"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14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992" name="Google Shape;1992;p142"/>
          <p:cNvSpPr txBox="1"/>
          <p:nvPr>
            <p:ph idx="1" type="subTitle"/>
          </p:nvPr>
        </p:nvSpPr>
        <p:spPr>
          <a:xfrm>
            <a:off x="21155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993" name="Google Shape;1993;p142"/>
          <p:cNvSpPr txBox="1"/>
          <p:nvPr>
            <p:ph idx="2" type="subTitle"/>
          </p:nvPr>
        </p:nvSpPr>
        <p:spPr>
          <a:xfrm>
            <a:off x="2016350" y="2145400"/>
            <a:ext cx="5111400" cy="17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4" name="Google Shape;1994;p142"/>
          <p:cNvSpPr/>
          <p:nvPr/>
        </p:nvSpPr>
        <p:spPr>
          <a:xfrm flipH="1">
            <a:off x="-178543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5" name="Google Shape;1995;p142"/>
          <p:cNvSpPr/>
          <p:nvPr/>
        </p:nvSpPr>
        <p:spPr>
          <a:xfrm flipH="1" rot="10800000">
            <a:off x="-278322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6" name="Google Shape;1996;p142"/>
          <p:cNvSpPr/>
          <p:nvPr/>
        </p:nvSpPr>
        <p:spPr>
          <a:xfrm rot="-10484947">
            <a:off x="-734940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7" name="Google Shape;1997;p142"/>
          <p:cNvSpPr/>
          <p:nvPr/>
        </p:nvSpPr>
        <p:spPr>
          <a:xfrm flipH="1" rot="10800000">
            <a:off x="17222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8" name="Google Shape;1998;p142"/>
          <p:cNvSpPr/>
          <p:nvPr/>
        </p:nvSpPr>
        <p:spPr>
          <a:xfrm flipH="1" rot="10800000">
            <a:off x="832326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9" name="Google Shape;1999;p142"/>
          <p:cNvSpPr/>
          <p:nvPr/>
        </p:nvSpPr>
        <p:spPr>
          <a:xfrm flipH="1" rot="10800000">
            <a:off x="61551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718675" y="1028700"/>
            <a:ext cx="7706400" cy="35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92" name="Google Shape;92;p16"/>
          <p:cNvGrpSpPr/>
          <p:nvPr/>
        </p:nvGrpSpPr>
        <p:grpSpPr>
          <a:xfrm flipH="1">
            <a:off x="-129749" y="-116300"/>
            <a:ext cx="2684034" cy="1738163"/>
            <a:chOff x="6654501" y="-116300"/>
            <a:chExt cx="2684034" cy="1738163"/>
          </a:xfrm>
        </p:grpSpPr>
        <p:sp>
          <p:nvSpPr>
            <p:cNvPr id="93" name="Google Shape;93;p16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" name="Google Shape;99;p16"/>
          <p:cNvGrpSpPr/>
          <p:nvPr/>
        </p:nvGrpSpPr>
        <p:grpSpPr>
          <a:xfrm>
            <a:off x="6806901" y="-116300"/>
            <a:ext cx="2684034" cy="1738163"/>
            <a:chOff x="6654501" y="-116300"/>
            <a:chExt cx="2684034" cy="1738163"/>
          </a:xfrm>
        </p:grpSpPr>
        <p:sp>
          <p:nvSpPr>
            <p:cNvPr id="100" name="Google Shape;100;p16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1"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143"/>
          <p:cNvSpPr txBox="1"/>
          <p:nvPr>
            <p:ph type="title"/>
          </p:nvPr>
        </p:nvSpPr>
        <p:spPr>
          <a:xfrm>
            <a:off x="3105950" y="363275"/>
            <a:ext cx="293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002" name="Google Shape;2002;p143"/>
          <p:cNvSpPr txBox="1"/>
          <p:nvPr>
            <p:ph idx="1" type="subTitle"/>
          </p:nvPr>
        </p:nvSpPr>
        <p:spPr>
          <a:xfrm>
            <a:off x="7602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03" name="Google Shape;2003;p143"/>
          <p:cNvSpPr txBox="1"/>
          <p:nvPr>
            <p:ph idx="2" type="subTitle"/>
          </p:nvPr>
        </p:nvSpPr>
        <p:spPr>
          <a:xfrm>
            <a:off x="5400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4" name="Google Shape;2004;p143"/>
          <p:cNvSpPr txBox="1"/>
          <p:nvPr>
            <p:ph idx="3" type="subTitle"/>
          </p:nvPr>
        </p:nvSpPr>
        <p:spPr>
          <a:xfrm>
            <a:off x="4564200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05" name="Google Shape;2005;p143"/>
          <p:cNvSpPr txBox="1"/>
          <p:nvPr>
            <p:ph idx="4" type="subTitle"/>
          </p:nvPr>
        </p:nvSpPr>
        <p:spPr>
          <a:xfrm>
            <a:off x="44406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06" name="Google Shape;2006;p143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7" name="Google Shape;2007;p143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8" name="Google Shape;2008;p143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9" name="Google Shape;2009;p143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0" name="Google Shape;2010;p143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1" name="Google Shape;2011;p143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9"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144"/>
          <p:cNvSpPr/>
          <p:nvPr/>
        </p:nvSpPr>
        <p:spPr>
          <a:xfrm rot="10800000">
            <a:off x="2251306" y="-128"/>
            <a:ext cx="4462873" cy="1059925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4" name="Google Shape;2014;p144"/>
          <p:cNvSpPr/>
          <p:nvPr/>
        </p:nvSpPr>
        <p:spPr>
          <a:xfrm flipH="1" rot="10799504">
            <a:off x="-6750" y="531"/>
            <a:ext cx="9154265" cy="81230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5" name="Google Shape;2015;p144"/>
          <p:cNvSpPr/>
          <p:nvPr/>
        </p:nvSpPr>
        <p:spPr>
          <a:xfrm rot="-10799504">
            <a:off x="236" y="485"/>
            <a:ext cx="9154265" cy="86569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6" name="Google Shape;2016;p144"/>
          <p:cNvSpPr/>
          <p:nvPr/>
        </p:nvSpPr>
        <p:spPr>
          <a:xfrm flipH="1" rot="-4555973">
            <a:off x="4908829" y="2657012"/>
            <a:ext cx="1457076" cy="4557441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7" name="Google Shape;2017;p144"/>
          <p:cNvSpPr/>
          <p:nvPr/>
        </p:nvSpPr>
        <p:spPr>
          <a:xfrm flipH="1" rot="10800000">
            <a:off x="1" y="4443074"/>
            <a:ext cx="9154264" cy="836745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8" name="Google Shape;2018;p144"/>
          <p:cNvSpPr/>
          <p:nvPr/>
        </p:nvSpPr>
        <p:spPr>
          <a:xfrm flipH="1" rot="10800000">
            <a:off x="-6750" y="4366693"/>
            <a:ext cx="9161260" cy="9175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9" name="Google Shape;2019;p144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0" name="Google Shape;2020;p144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1" name="Google Shape;2021;p144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2" name="Google Shape;2022;p144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3" name="Google Shape;2023;p144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4" name="Google Shape;2024;p144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5" name="Google Shape;2025;p144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0">
    <p:spTree>
      <p:nvGrpSpPr>
        <p:cNvPr id="2026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p145"/>
          <p:cNvSpPr/>
          <p:nvPr/>
        </p:nvSpPr>
        <p:spPr>
          <a:xfrm flipH="1" rot="10800000">
            <a:off x="1206036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8" name="Google Shape;2028;p145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9" name="Google Shape;2029;p145"/>
          <p:cNvSpPr/>
          <p:nvPr/>
        </p:nvSpPr>
        <p:spPr>
          <a:xfrm rot="10800000">
            <a:off x="-1374513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0" name="Google Shape;2030;p145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1" name="Google Shape;2031;p145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2" name="Google Shape;2032;p145"/>
          <p:cNvSpPr/>
          <p:nvPr/>
        </p:nvSpPr>
        <p:spPr>
          <a:xfrm flipH="1" rot="10800000">
            <a:off x="-77156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3" name="Google Shape;2033;p145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4" name="Google Shape;2034;p145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5" name="Google Shape;2035;p145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6" name="Google Shape;2036;p145"/>
          <p:cNvSpPr/>
          <p:nvPr/>
        </p:nvSpPr>
        <p:spPr>
          <a:xfrm flipH="1" rot="10800000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7" name="Google Shape;2037;p145"/>
          <p:cNvSpPr/>
          <p:nvPr/>
        </p:nvSpPr>
        <p:spPr>
          <a:xfrm flipH="1" rot="10800000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8" name="Google Shape;2038;p145"/>
          <p:cNvSpPr/>
          <p:nvPr/>
        </p:nvSpPr>
        <p:spPr>
          <a:xfrm flipH="1" rot="10800000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1">
    <p:spTree>
      <p:nvGrpSpPr>
        <p:cNvPr id="2039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Google Shape;2040;p146"/>
          <p:cNvSpPr/>
          <p:nvPr/>
        </p:nvSpPr>
        <p:spPr>
          <a:xfrm flipH="1" rot="-5400000">
            <a:off x="7050252" y="2575411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1" name="Google Shape;2041;p146"/>
          <p:cNvSpPr/>
          <p:nvPr/>
        </p:nvSpPr>
        <p:spPr>
          <a:xfrm rot="-5399497">
            <a:off x="6325430" y="1701197"/>
            <a:ext cx="4515337" cy="112116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2" name="Google Shape;2042;p146"/>
          <p:cNvSpPr/>
          <p:nvPr/>
        </p:nvSpPr>
        <p:spPr>
          <a:xfrm flipH="1" rot="-5400440">
            <a:off x="5965428" y="1974301"/>
            <a:ext cx="5161707" cy="119480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3" name="Google Shape;2043;p146"/>
          <p:cNvSpPr/>
          <p:nvPr/>
        </p:nvSpPr>
        <p:spPr>
          <a:xfrm rot="-5400000">
            <a:off x="-1791843" y="1811847"/>
            <a:ext cx="5127422" cy="1543736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4" name="Google Shape;2044;p146"/>
          <p:cNvSpPr/>
          <p:nvPr/>
        </p:nvSpPr>
        <p:spPr>
          <a:xfrm rot="-5400000">
            <a:off x="-1926425" y="1930649"/>
            <a:ext cx="5143202" cy="1290352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5" name="Google Shape;2045;p146"/>
          <p:cNvSpPr/>
          <p:nvPr/>
        </p:nvSpPr>
        <p:spPr>
          <a:xfrm flipH="1" rot="-5400000">
            <a:off x="-1877527" y="1881640"/>
            <a:ext cx="5143337" cy="13882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6" name="Google Shape;2046;p146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7" name="Google Shape;2047;p146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8" name="Google Shape;2048;p146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9" name="Google Shape;2049;p146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0" name="Google Shape;2050;p146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1" name="Google Shape;2051;p146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2" name="Google Shape;2052;p146"/>
          <p:cNvSpPr/>
          <p:nvPr/>
        </p:nvSpPr>
        <p:spPr>
          <a:xfrm flipH="1" rot="10800000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3" name="Google Shape;2053;p146"/>
          <p:cNvSpPr/>
          <p:nvPr/>
        </p:nvSpPr>
        <p:spPr>
          <a:xfrm flipH="1" rot="10800000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2">
    <p:spTree>
      <p:nvGrpSpPr>
        <p:cNvPr id="2054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p147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6" name="Google Shape;2056;p147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7" name="Google Shape;2057;p147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147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9" name="Google Shape;2059;p147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0" name="Google Shape;2060;p147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1" name="Google Shape;2061;p147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2" name="Google Shape;2062;p147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3" name="Google Shape;2063;p147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4" name="Google Shape;2064;p147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53"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148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7" name="Google Shape;2067;p148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8" name="Google Shape;2068;p148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9" name="Google Shape;2069;p148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0" name="Google Shape;2070;p148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1" name="Google Shape;2071;p148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2" name="Google Shape;2072;p148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3" name="Google Shape;2073;p148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4" name="Google Shape;2074;p148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5" name="Google Shape;2075;p148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079" name="Shape 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Google Shape;2080;p150"/>
          <p:cNvSpPr txBox="1"/>
          <p:nvPr>
            <p:ph type="ctrTitle"/>
          </p:nvPr>
        </p:nvSpPr>
        <p:spPr>
          <a:xfrm>
            <a:off x="815400" y="1407838"/>
            <a:ext cx="7513200" cy="19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81" name="Google Shape;2081;p150"/>
          <p:cNvSpPr txBox="1"/>
          <p:nvPr>
            <p:ph idx="1" type="subTitle"/>
          </p:nvPr>
        </p:nvSpPr>
        <p:spPr>
          <a:xfrm>
            <a:off x="815400" y="3353163"/>
            <a:ext cx="75132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82" name="Google Shape;2082;p150"/>
          <p:cNvSpPr/>
          <p:nvPr/>
        </p:nvSpPr>
        <p:spPr>
          <a:xfrm rot="5400000">
            <a:off x="-1867025" y="1013175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3" name="Google Shape;2083;p150"/>
          <p:cNvSpPr/>
          <p:nvPr/>
        </p:nvSpPr>
        <p:spPr>
          <a:xfrm rot="10800000">
            <a:off x="-229260" y="3396805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4" name="Google Shape;2084;p150"/>
          <p:cNvSpPr/>
          <p:nvPr/>
        </p:nvSpPr>
        <p:spPr>
          <a:xfrm flipH="1" rot="-315040">
            <a:off x="-236345" y="4475012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5" name="Google Shape;2085;p150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6" name="Google Shape;2086;p150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7" name="Google Shape;2087;p150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8" name="Google Shape;2088;p150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9" name="Google Shape;2089;p150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0" name="Google Shape;2090;p150"/>
          <p:cNvSpPr/>
          <p:nvPr/>
        </p:nvSpPr>
        <p:spPr>
          <a:xfrm rot="-5400000">
            <a:off x="6110254" y="2527892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1" name="Google Shape;2091;p150"/>
          <p:cNvSpPr/>
          <p:nvPr/>
        </p:nvSpPr>
        <p:spPr>
          <a:xfrm>
            <a:off x="5744675" y="-169359"/>
            <a:ext cx="3627772" cy="1869298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2" name="Google Shape;2092;p150"/>
          <p:cNvSpPr/>
          <p:nvPr/>
        </p:nvSpPr>
        <p:spPr>
          <a:xfrm flipH="1" rot="10484934">
            <a:off x="7292455" y="-348495"/>
            <a:ext cx="2087045" cy="98416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3" name="Google Shape;2093;p150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4" name="Google Shape;2094;p150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5" name="Google Shape;2095;p150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6" name="Google Shape;2096;p150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97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p151"/>
          <p:cNvSpPr txBox="1"/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99" name="Google Shape;2099;p151"/>
          <p:cNvSpPr txBox="1"/>
          <p:nvPr>
            <p:ph hasCustomPrompt="1" idx="2" type="title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00" name="Google Shape;2100;p151"/>
          <p:cNvSpPr txBox="1"/>
          <p:nvPr>
            <p:ph idx="1" type="subTitle"/>
          </p:nvPr>
        </p:nvSpPr>
        <p:spPr>
          <a:xfrm>
            <a:off x="2815400" y="3200128"/>
            <a:ext cx="35133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01" name="Google Shape;2101;p151"/>
          <p:cNvSpPr/>
          <p:nvPr/>
        </p:nvSpPr>
        <p:spPr>
          <a:xfrm rot="10800000">
            <a:off x="-260192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2" name="Google Shape;2102;p151"/>
          <p:cNvSpPr/>
          <p:nvPr/>
        </p:nvSpPr>
        <p:spPr>
          <a:xfrm rot="10800000">
            <a:off x="158481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3" name="Google Shape;2103;p151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4" name="Google Shape;2104;p151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5" name="Google Shape;2105;p151"/>
          <p:cNvSpPr/>
          <p:nvPr/>
        </p:nvSpPr>
        <p:spPr>
          <a:xfrm>
            <a:off x="-332175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6" name="Google Shape;2106;p151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7" name="Google Shape;2107;p151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8" name="Google Shape;2108;p151"/>
          <p:cNvSpPr/>
          <p:nvPr/>
        </p:nvSpPr>
        <p:spPr>
          <a:xfrm>
            <a:off x="5365175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9" name="Google Shape;2109;p151"/>
          <p:cNvSpPr/>
          <p:nvPr/>
        </p:nvSpPr>
        <p:spPr>
          <a:xfrm>
            <a:off x="4874550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0" name="Google Shape;2110;p151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1" name="Google Shape;2111;p151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2" name="Google Shape;2112;p151"/>
          <p:cNvSpPr/>
          <p:nvPr/>
        </p:nvSpPr>
        <p:spPr>
          <a:xfrm rot="10800000">
            <a:off x="6621274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3" name="Google Shape;2113;p151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4" name="Google Shape;2114;p151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15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17" name="Google Shape;2117;p152"/>
          <p:cNvSpPr txBox="1"/>
          <p:nvPr>
            <p:ph idx="1" type="body"/>
          </p:nvPr>
        </p:nvSpPr>
        <p:spPr>
          <a:xfrm>
            <a:off x="718675" y="1028700"/>
            <a:ext cx="7706400" cy="35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2118" name="Google Shape;2118;p152"/>
          <p:cNvGrpSpPr/>
          <p:nvPr/>
        </p:nvGrpSpPr>
        <p:grpSpPr>
          <a:xfrm flipH="1">
            <a:off x="-129749" y="-116300"/>
            <a:ext cx="2684034" cy="1738163"/>
            <a:chOff x="6654501" y="-116300"/>
            <a:chExt cx="2684034" cy="1738163"/>
          </a:xfrm>
        </p:grpSpPr>
        <p:sp>
          <p:nvSpPr>
            <p:cNvPr id="2119" name="Google Shape;2119;p152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152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152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152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152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152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5" name="Google Shape;2125;p152"/>
          <p:cNvGrpSpPr/>
          <p:nvPr/>
        </p:nvGrpSpPr>
        <p:grpSpPr>
          <a:xfrm>
            <a:off x="6806901" y="-116300"/>
            <a:ext cx="2684034" cy="1738163"/>
            <a:chOff x="6654501" y="-116300"/>
            <a:chExt cx="2684034" cy="1738163"/>
          </a:xfrm>
        </p:grpSpPr>
        <p:sp>
          <p:nvSpPr>
            <p:cNvPr id="2126" name="Google Shape;2126;p152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152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152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52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52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52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32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p153"/>
          <p:cNvSpPr txBox="1"/>
          <p:nvPr>
            <p:ph idx="1" type="subTitle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34" name="Google Shape;2134;p153"/>
          <p:cNvSpPr txBox="1"/>
          <p:nvPr>
            <p:ph idx="2" type="subTitle"/>
          </p:nvPr>
        </p:nvSpPr>
        <p:spPr>
          <a:xfrm>
            <a:off x="50694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5" name="Google Shape;2135;p153"/>
          <p:cNvSpPr txBox="1"/>
          <p:nvPr>
            <p:ph idx="3" type="subTitle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36" name="Google Shape;2136;p153"/>
          <p:cNvSpPr txBox="1"/>
          <p:nvPr>
            <p:ph idx="4" type="subTitle"/>
          </p:nvPr>
        </p:nvSpPr>
        <p:spPr>
          <a:xfrm>
            <a:off x="11898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7" name="Google Shape;2137;p153"/>
          <p:cNvSpPr/>
          <p:nvPr/>
        </p:nvSpPr>
        <p:spPr>
          <a:xfrm rot="10376871">
            <a:off x="-495921" y="-203555"/>
            <a:ext cx="4143688" cy="141169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153"/>
          <p:cNvSpPr/>
          <p:nvPr/>
        </p:nvSpPr>
        <p:spPr>
          <a:xfrm>
            <a:off x="3812651" y="34897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9" name="Google Shape;2139;p153"/>
          <p:cNvSpPr/>
          <p:nvPr/>
        </p:nvSpPr>
        <p:spPr>
          <a:xfrm>
            <a:off x="593226" y="8386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0" name="Google Shape;2140;p153"/>
          <p:cNvSpPr/>
          <p:nvPr/>
        </p:nvSpPr>
        <p:spPr>
          <a:xfrm>
            <a:off x="4418776" y="6334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1" name="Google Shape;2141;p153"/>
          <p:cNvSpPr/>
          <p:nvPr/>
        </p:nvSpPr>
        <p:spPr>
          <a:xfrm>
            <a:off x="2981851" y="2502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2" name="Google Shape;2142;p153"/>
          <p:cNvSpPr/>
          <p:nvPr/>
        </p:nvSpPr>
        <p:spPr>
          <a:xfrm flipH="1">
            <a:off x="-201027" y="-164602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3" name="Google Shape;2143;p153"/>
          <p:cNvSpPr/>
          <p:nvPr/>
        </p:nvSpPr>
        <p:spPr>
          <a:xfrm rot="10800000">
            <a:off x="-259611" y="-297078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4" name="Google Shape;2144;p153"/>
          <p:cNvSpPr/>
          <p:nvPr/>
        </p:nvSpPr>
        <p:spPr>
          <a:xfrm rot="-448972">
            <a:off x="5418223" y="3906226"/>
            <a:ext cx="4114989" cy="1394558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5" name="Google Shape;2145;p153"/>
          <p:cNvSpPr/>
          <p:nvPr/>
        </p:nvSpPr>
        <p:spPr>
          <a:xfrm rot="10800000">
            <a:off x="4710711" y="472444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6" name="Google Shape;2146;p153"/>
          <p:cNvSpPr/>
          <p:nvPr/>
        </p:nvSpPr>
        <p:spPr>
          <a:xfrm rot="10800000">
            <a:off x="8391336" y="416847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7" name="Google Shape;2147;p153"/>
          <p:cNvSpPr/>
          <p:nvPr/>
        </p:nvSpPr>
        <p:spPr>
          <a:xfrm rot="10800000">
            <a:off x="5390761" y="416847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8" name="Google Shape;2148;p153"/>
          <p:cNvSpPr/>
          <p:nvPr/>
        </p:nvSpPr>
        <p:spPr>
          <a:xfrm rot="10800000">
            <a:off x="6002711" y="475684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9" name="Google Shape;2149;p153"/>
          <p:cNvSpPr/>
          <p:nvPr/>
        </p:nvSpPr>
        <p:spPr>
          <a:xfrm flipH="1" rot="10800000">
            <a:off x="6276637" y="4026301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0" name="Google Shape;2150;p153"/>
          <p:cNvSpPr/>
          <p:nvPr/>
        </p:nvSpPr>
        <p:spPr>
          <a:xfrm>
            <a:off x="6885137" y="4472397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2" type="subTitle"/>
          </p:nvPr>
        </p:nvSpPr>
        <p:spPr>
          <a:xfrm>
            <a:off x="50694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3" type="subTitle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idx="4" type="subTitle"/>
          </p:nvPr>
        </p:nvSpPr>
        <p:spPr>
          <a:xfrm>
            <a:off x="11898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17"/>
          <p:cNvSpPr/>
          <p:nvPr/>
        </p:nvSpPr>
        <p:spPr>
          <a:xfrm rot="10376871">
            <a:off x="-495921" y="-203555"/>
            <a:ext cx="4143688" cy="141169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3812651" y="34897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593226" y="8386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4418776" y="6334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7"/>
          <p:cNvSpPr/>
          <p:nvPr/>
        </p:nvSpPr>
        <p:spPr>
          <a:xfrm>
            <a:off x="2981851" y="2502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/>
          <p:nvPr/>
        </p:nvSpPr>
        <p:spPr>
          <a:xfrm flipH="1">
            <a:off x="-201027" y="-164602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/>
          <p:nvPr/>
        </p:nvSpPr>
        <p:spPr>
          <a:xfrm rot="10800000">
            <a:off x="-259611" y="-297078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7"/>
          <p:cNvSpPr/>
          <p:nvPr/>
        </p:nvSpPr>
        <p:spPr>
          <a:xfrm rot="-448972">
            <a:off x="5418223" y="3906226"/>
            <a:ext cx="4114989" cy="1394558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 rot="10800000">
            <a:off x="4710711" y="472444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/>
          <p:nvPr/>
        </p:nvSpPr>
        <p:spPr>
          <a:xfrm rot="10800000">
            <a:off x="8391336" y="416847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7"/>
          <p:cNvSpPr/>
          <p:nvPr/>
        </p:nvSpPr>
        <p:spPr>
          <a:xfrm rot="10800000">
            <a:off x="5390761" y="416847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 rot="10800000">
            <a:off x="6002711" y="475684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 flipH="1" rot="10800000">
            <a:off x="6276637" y="4026301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6885137" y="4472397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5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15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53" name="Google Shape;2153;p154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4" name="Google Shape;2154;p154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154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154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154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154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Google Shape;2160;p155"/>
          <p:cNvSpPr txBox="1"/>
          <p:nvPr>
            <p:ph type="title"/>
          </p:nvPr>
        </p:nvSpPr>
        <p:spPr>
          <a:xfrm>
            <a:off x="707550" y="1922950"/>
            <a:ext cx="4860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1" name="Google Shape;2161;p155"/>
          <p:cNvSpPr txBox="1"/>
          <p:nvPr>
            <p:ph idx="1" type="subTitle"/>
          </p:nvPr>
        </p:nvSpPr>
        <p:spPr>
          <a:xfrm>
            <a:off x="707650" y="2833325"/>
            <a:ext cx="4860000" cy="49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62" name="Google Shape;2162;p155"/>
          <p:cNvSpPr/>
          <p:nvPr/>
        </p:nvSpPr>
        <p:spPr>
          <a:xfrm rot="-10667561">
            <a:off x="305871" y="43963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3" name="Google Shape;2163;p155"/>
          <p:cNvSpPr/>
          <p:nvPr/>
        </p:nvSpPr>
        <p:spPr>
          <a:xfrm rot="10800000">
            <a:off x="402459" y="43035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155"/>
          <p:cNvSpPr/>
          <p:nvPr/>
        </p:nvSpPr>
        <p:spPr>
          <a:xfrm>
            <a:off x="-272112" y="41591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5" name="Google Shape;2165;p155"/>
          <p:cNvSpPr/>
          <p:nvPr/>
        </p:nvSpPr>
        <p:spPr>
          <a:xfrm>
            <a:off x="5246676" y="48207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6" name="Google Shape;2166;p155"/>
          <p:cNvSpPr/>
          <p:nvPr/>
        </p:nvSpPr>
        <p:spPr>
          <a:xfrm>
            <a:off x="402451" y="39521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155"/>
          <p:cNvSpPr/>
          <p:nvPr/>
        </p:nvSpPr>
        <p:spPr>
          <a:xfrm>
            <a:off x="1153051" y="43906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155"/>
          <p:cNvSpPr/>
          <p:nvPr/>
        </p:nvSpPr>
        <p:spPr>
          <a:xfrm>
            <a:off x="2859751" y="47374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155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155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155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155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155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155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155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176" name="Shape 2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156"/>
          <p:cNvSpPr txBox="1"/>
          <p:nvPr>
            <p:ph type="title"/>
          </p:nvPr>
        </p:nvSpPr>
        <p:spPr>
          <a:xfrm>
            <a:off x="1388100" y="1076025"/>
            <a:ext cx="63678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178" name="Google Shape;2178;p156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9" name="Google Shape;2179;p156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" name="Google Shape;2180;p156"/>
          <p:cNvSpPr/>
          <p:nvPr/>
        </p:nvSpPr>
        <p:spPr>
          <a:xfrm rot="-5400147">
            <a:off x="232464" y="-691625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1" name="Google Shape;2181;p156"/>
          <p:cNvSpPr/>
          <p:nvPr/>
        </p:nvSpPr>
        <p:spPr>
          <a:xfrm flipH="1">
            <a:off x="68351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2" name="Google Shape;2182;p156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3" name="Google Shape;2183;p156"/>
          <p:cNvSpPr/>
          <p:nvPr/>
        </p:nvSpPr>
        <p:spPr>
          <a:xfrm flipH="1">
            <a:off x="3173616" y="24472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4" name="Google Shape;2184;p156"/>
          <p:cNvSpPr/>
          <p:nvPr/>
        </p:nvSpPr>
        <p:spPr>
          <a:xfrm flipH="1">
            <a:off x="6566441" y="273550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156"/>
          <p:cNvSpPr/>
          <p:nvPr/>
        </p:nvSpPr>
        <p:spPr>
          <a:xfrm flipH="1" rot="10800000">
            <a:off x="2631095" y="4430364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156"/>
          <p:cNvSpPr/>
          <p:nvPr/>
        </p:nvSpPr>
        <p:spPr>
          <a:xfrm>
            <a:off x="6302893" y="4618767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156"/>
          <p:cNvSpPr/>
          <p:nvPr/>
        </p:nvSpPr>
        <p:spPr>
          <a:xfrm rot="5399853">
            <a:off x="7457460" y="3823444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156"/>
          <p:cNvSpPr/>
          <p:nvPr/>
        </p:nvSpPr>
        <p:spPr>
          <a:xfrm flipH="1" rot="10800000">
            <a:off x="8312846" y="452006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156"/>
          <p:cNvSpPr/>
          <p:nvPr/>
        </p:nvSpPr>
        <p:spPr>
          <a:xfrm flipH="1" rot="10800000">
            <a:off x="6455196" y="43956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p156"/>
          <p:cNvSpPr/>
          <p:nvPr/>
        </p:nvSpPr>
        <p:spPr>
          <a:xfrm flipH="1" rot="10800000">
            <a:off x="5822746" y="4882242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156"/>
          <p:cNvSpPr/>
          <p:nvPr/>
        </p:nvSpPr>
        <p:spPr>
          <a:xfrm flipH="1" rot="10800000">
            <a:off x="8749921" y="42321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2" name="Google Shape;2192;p156"/>
          <p:cNvSpPr/>
          <p:nvPr/>
        </p:nvSpPr>
        <p:spPr>
          <a:xfrm flipH="1" rot="10800000">
            <a:off x="2364821" y="4788617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156"/>
          <p:cNvSpPr/>
          <p:nvPr/>
        </p:nvSpPr>
        <p:spPr>
          <a:xfrm flipH="1">
            <a:off x="181341" y="8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94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157"/>
          <p:cNvSpPr txBox="1"/>
          <p:nvPr>
            <p:ph type="title"/>
          </p:nvPr>
        </p:nvSpPr>
        <p:spPr>
          <a:xfrm>
            <a:off x="1295925" y="1313075"/>
            <a:ext cx="6552000" cy="14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96" name="Google Shape;2196;p157"/>
          <p:cNvSpPr txBox="1"/>
          <p:nvPr>
            <p:ph idx="1" type="subTitle"/>
          </p:nvPr>
        </p:nvSpPr>
        <p:spPr>
          <a:xfrm>
            <a:off x="1296075" y="2833325"/>
            <a:ext cx="6552000" cy="10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97" name="Google Shape;2197;p157"/>
          <p:cNvSpPr/>
          <p:nvPr/>
        </p:nvSpPr>
        <p:spPr>
          <a:xfrm flipH="1" rot="10800000">
            <a:off x="5365175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8" name="Google Shape;2198;p157"/>
          <p:cNvSpPr/>
          <p:nvPr/>
        </p:nvSpPr>
        <p:spPr>
          <a:xfrm flipH="1" rot="10800000">
            <a:off x="4874550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9" name="Google Shape;2199;p157"/>
          <p:cNvSpPr/>
          <p:nvPr/>
        </p:nvSpPr>
        <p:spPr>
          <a:xfrm flipH="1">
            <a:off x="536517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0" name="Google Shape;2200;p157"/>
          <p:cNvSpPr/>
          <p:nvPr/>
        </p:nvSpPr>
        <p:spPr>
          <a:xfrm flipH="1">
            <a:off x="7188788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1" name="Google Shape;2201;p157"/>
          <p:cNvSpPr/>
          <p:nvPr/>
        </p:nvSpPr>
        <p:spPr>
          <a:xfrm flipH="1">
            <a:off x="6621274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2" name="Google Shape;2202;p157"/>
          <p:cNvSpPr/>
          <p:nvPr/>
        </p:nvSpPr>
        <p:spPr>
          <a:xfrm flipH="1">
            <a:off x="783287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" name="Google Shape;2203;p157"/>
          <p:cNvSpPr/>
          <p:nvPr/>
        </p:nvSpPr>
        <p:spPr>
          <a:xfrm flipH="1">
            <a:off x="8890913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157"/>
          <p:cNvSpPr/>
          <p:nvPr/>
        </p:nvSpPr>
        <p:spPr>
          <a:xfrm flipH="1">
            <a:off x="-260192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157"/>
          <p:cNvSpPr/>
          <p:nvPr/>
        </p:nvSpPr>
        <p:spPr>
          <a:xfrm flipH="1">
            <a:off x="158481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6" name="Google Shape;2206;p157"/>
          <p:cNvSpPr/>
          <p:nvPr/>
        </p:nvSpPr>
        <p:spPr>
          <a:xfrm flipH="1" rot="10800000">
            <a:off x="369972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7" name="Google Shape;2207;p157"/>
          <p:cNvSpPr/>
          <p:nvPr/>
        </p:nvSpPr>
        <p:spPr>
          <a:xfrm flipH="1" rot="10800000">
            <a:off x="1811013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8" name="Google Shape;2208;p157"/>
          <p:cNvSpPr/>
          <p:nvPr/>
        </p:nvSpPr>
        <p:spPr>
          <a:xfrm flipH="1" rot="10800000">
            <a:off x="-332175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9" name="Google Shape;2209;p157"/>
          <p:cNvSpPr/>
          <p:nvPr/>
        </p:nvSpPr>
        <p:spPr>
          <a:xfrm flipH="1" rot="10800000">
            <a:off x="123202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157"/>
          <p:cNvSpPr/>
          <p:nvPr/>
        </p:nvSpPr>
        <p:spPr>
          <a:xfrm flipH="1" rot="10800000">
            <a:off x="108888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1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158"/>
          <p:cNvSpPr txBox="1"/>
          <p:nvPr>
            <p:ph idx="1" type="body"/>
          </p:nvPr>
        </p:nvSpPr>
        <p:spPr>
          <a:xfrm>
            <a:off x="718675" y="54000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/>
        </p:txBody>
      </p:sp>
      <p:sp>
        <p:nvSpPr>
          <p:cNvPr id="2213" name="Google Shape;2213;p158"/>
          <p:cNvSpPr/>
          <p:nvPr/>
        </p:nvSpPr>
        <p:spPr>
          <a:xfrm flipH="1">
            <a:off x="3426309" y="3056502"/>
            <a:ext cx="5986869" cy="212719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4" name="Google Shape;2214;p158"/>
          <p:cNvSpPr/>
          <p:nvPr/>
        </p:nvSpPr>
        <p:spPr>
          <a:xfrm flipH="1" rot="10800000">
            <a:off x="5737690" y="3381530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5" name="Google Shape;2215;p158"/>
          <p:cNvSpPr/>
          <p:nvPr/>
        </p:nvSpPr>
        <p:spPr>
          <a:xfrm rot="315040">
            <a:off x="7305814" y="4459737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6" name="Google Shape;2216;p158"/>
          <p:cNvSpPr/>
          <p:nvPr/>
        </p:nvSpPr>
        <p:spPr>
          <a:xfrm flipH="1">
            <a:off x="5699552" y="47843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7" name="Google Shape;2217;p158"/>
          <p:cNvSpPr/>
          <p:nvPr/>
        </p:nvSpPr>
        <p:spPr>
          <a:xfrm flipH="1">
            <a:off x="8043764" y="3943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8" name="Google Shape;2218;p158"/>
          <p:cNvSpPr/>
          <p:nvPr/>
        </p:nvSpPr>
        <p:spPr>
          <a:xfrm flipH="1">
            <a:off x="8476477" y="34271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9" name="Google Shape;2219;p158"/>
          <p:cNvSpPr/>
          <p:nvPr/>
        </p:nvSpPr>
        <p:spPr>
          <a:xfrm flipH="1">
            <a:off x="7442277" y="35570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20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p159"/>
          <p:cNvSpPr txBox="1"/>
          <p:nvPr>
            <p:ph hasCustomPrompt="1" type="title"/>
          </p:nvPr>
        </p:nvSpPr>
        <p:spPr>
          <a:xfrm>
            <a:off x="1217350" y="1604400"/>
            <a:ext cx="6709200" cy="14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2" name="Google Shape;2222;p159"/>
          <p:cNvSpPr txBox="1"/>
          <p:nvPr>
            <p:ph idx="1" type="body"/>
          </p:nvPr>
        </p:nvSpPr>
        <p:spPr>
          <a:xfrm>
            <a:off x="1668825" y="3163800"/>
            <a:ext cx="58062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23" name="Google Shape;2223;p159"/>
          <p:cNvSpPr/>
          <p:nvPr/>
        </p:nvSpPr>
        <p:spPr>
          <a:xfrm flipH="1" rot="10800000">
            <a:off x="2527149" y="4367365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4" name="Google Shape;2224;p159"/>
          <p:cNvSpPr/>
          <p:nvPr/>
        </p:nvSpPr>
        <p:spPr>
          <a:xfrm>
            <a:off x="6198946" y="4555768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5" name="Google Shape;2225;p159"/>
          <p:cNvSpPr/>
          <p:nvPr/>
        </p:nvSpPr>
        <p:spPr>
          <a:xfrm flipH="1" rot="-7520738">
            <a:off x="7812289" y="3760467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6" name="Google Shape;2226;p159"/>
          <p:cNvSpPr/>
          <p:nvPr/>
        </p:nvSpPr>
        <p:spPr>
          <a:xfrm flipH="1">
            <a:off x="5018091" y="47256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7" name="Google Shape;2227;p159"/>
          <p:cNvSpPr/>
          <p:nvPr/>
        </p:nvSpPr>
        <p:spPr>
          <a:xfrm flipH="1">
            <a:off x="7887341" y="4554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8" name="Google Shape;2228;p159"/>
          <p:cNvSpPr/>
          <p:nvPr/>
        </p:nvSpPr>
        <p:spPr>
          <a:xfrm flipH="1">
            <a:off x="8652966" y="36287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9" name="Google Shape;2229;p159"/>
          <p:cNvSpPr/>
          <p:nvPr/>
        </p:nvSpPr>
        <p:spPr>
          <a:xfrm flipH="1">
            <a:off x="7477516" y="43673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0" name="Google Shape;2230;p159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1" name="Google Shape;2231;p159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2" name="Google Shape;2232;p159"/>
          <p:cNvSpPr/>
          <p:nvPr/>
        </p:nvSpPr>
        <p:spPr>
          <a:xfrm flipH="1" rot="3279262">
            <a:off x="-226292" y="-6916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3" name="Google Shape;2233;p159"/>
          <p:cNvSpPr/>
          <p:nvPr/>
        </p:nvSpPr>
        <p:spPr>
          <a:xfrm flipH="1">
            <a:off x="88566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4" name="Google Shape;2234;p159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159"/>
          <p:cNvSpPr/>
          <p:nvPr/>
        </p:nvSpPr>
        <p:spPr>
          <a:xfrm flipH="1">
            <a:off x="82941" y="14352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36" name="Shape 22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237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p161"/>
          <p:cNvSpPr txBox="1"/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39" name="Google Shape;2239;p161"/>
          <p:cNvSpPr txBox="1"/>
          <p:nvPr>
            <p:ph idx="1" type="subTitle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40" name="Google Shape;2240;p161"/>
          <p:cNvSpPr txBox="1"/>
          <p:nvPr>
            <p:ph idx="2" type="subTitle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41" name="Google Shape;2241;p161"/>
          <p:cNvSpPr txBox="1"/>
          <p:nvPr>
            <p:ph idx="3" type="subTitle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42" name="Google Shape;2242;p161"/>
          <p:cNvSpPr txBox="1"/>
          <p:nvPr>
            <p:ph idx="4" type="subTitle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43" name="Google Shape;2243;p161"/>
          <p:cNvSpPr txBox="1"/>
          <p:nvPr>
            <p:ph idx="5" type="subTitle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44" name="Google Shape;2244;p161"/>
          <p:cNvSpPr txBox="1"/>
          <p:nvPr>
            <p:ph idx="6" type="subTitle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45" name="Google Shape;2245;p161"/>
          <p:cNvSpPr txBox="1"/>
          <p:nvPr>
            <p:ph idx="7" type="subTitle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46" name="Google Shape;2246;p161"/>
          <p:cNvSpPr txBox="1"/>
          <p:nvPr>
            <p:ph idx="8" type="subTitle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47" name="Google Shape;2247;p161"/>
          <p:cNvSpPr txBox="1"/>
          <p:nvPr>
            <p:ph hasCustomPrompt="1" idx="9" type="title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48" name="Google Shape;2248;p161"/>
          <p:cNvSpPr txBox="1"/>
          <p:nvPr>
            <p:ph hasCustomPrompt="1" idx="13" type="title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49" name="Google Shape;2249;p161"/>
          <p:cNvSpPr txBox="1"/>
          <p:nvPr>
            <p:ph hasCustomPrompt="1" idx="14" type="title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50" name="Google Shape;2250;p161"/>
          <p:cNvSpPr txBox="1"/>
          <p:nvPr>
            <p:ph hasCustomPrompt="1" idx="15" type="title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51" name="Google Shape;2251;p161"/>
          <p:cNvSpPr/>
          <p:nvPr/>
        </p:nvSpPr>
        <p:spPr>
          <a:xfrm rot="-5267561">
            <a:off x="-2166865" y="2462282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2" name="Google Shape;2252;p161"/>
          <p:cNvSpPr/>
          <p:nvPr/>
        </p:nvSpPr>
        <p:spPr>
          <a:xfrm rot="-5400000">
            <a:off x="-954332" y="1253578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3" name="Google Shape;2253;p161"/>
          <p:cNvSpPr/>
          <p:nvPr/>
        </p:nvSpPr>
        <p:spPr>
          <a:xfrm rot="5400000">
            <a:off x="-672825" y="41929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4" name="Google Shape;2254;p161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5" name="Google Shape;2255;p161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6" name="Google Shape;2256;p161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7" name="Google Shape;2257;p161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8" name="Google Shape;2258;p161"/>
          <p:cNvSpPr/>
          <p:nvPr/>
        </p:nvSpPr>
        <p:spPr>
          <a:xfrm rot="5532439">
            <a:off x="6598811" y="189753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9" name="Google Shape;2259;p161"/>
          <p:cNvSpPr/>
          <p:nvPr/>
        </p:nvSpPr>
        <p:spPr>
          <a:xfrm rot="5400000">
            <a:off x="7811366" y="2920743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0" name="Google Shape;2260;p161"/>
          <p:cNvSpPr/>
          <p:nvPr/>
        </p:nvSpPr>
        <p:spPr>
          <a:xfrm rot="-5400000">
            <a:off x="7826590" y="3732336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1" name="Google Shape;2261;p161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2" name="Google Shape;2262;p161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3" name="Google Shape;2263;p161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4" name="Google Shape;2264;p161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42">
    <p:spTree>
      <p:nvGrpSpPr>
        <p:cNvPr id="2265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" name="Google Shape;2266;p162"/>
          <p:cNvSpPr txBox="1"/>
          <p:nvPr>
            <p:ph hasCustomPrompt="1" type="title"/>
          </p:nvPr>
        </p:nvSpPr>
        <p:spPr>
          <a:xfrm>
            <a:off x="2515413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7" name="Google Shape;2267;p162"/>
          <p:cNvSpPr txBox="1"/>
          <p:nvPr>
            <p:ph hasCustomPrompt="1" idx="2" type="title"/>
          </p:nvPr>
        </p:nvSpPr>
        <p:spPr>
          <a:xfrm>
            <a:off x="5033788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8" name="Google Shape;2268;p162"/>
          <p:cNvSpPr txBox="1"/>
          <p:nvPr>
            <p:ph idx="1" type="subTitle"/>
          </p:nvPr>
        </p:nvSpPr>
        <p:spPr>
          <a:xfrm>
            <a:off x="7188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69" name="Google Shape;2269;p162"/>
          <p:cNvSpPr txBox="1"/>
          <p:nvPr>
            <p:ph idx="3" type="subTitle"/>
          </p:nvPr>
        </p:nvSpPr>
        <p:spPr>
          <a:xfrm>
            <a:off x="8725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0" name="Google Shape;2270;p162"/>
          <p:cNvSpPr txBox="1"/>
          <p:nvPr>
            <p:ph idx="4" type="subTitle"/>
          </p:nvPr>
        </p:nvSpPr>
        <p:spPr>
          <a:xfrm>
            <a:off x="323715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71" name="Google Shape;2271;p162"/>
          <p:cNvSpPr txBox="1"/>
          <p:nvPr>
            <p:ph idx="5" type="subTitle"/>
          </p:nvPr>
        </p:nvSpPr>
        <p:spPr>
          <a:xfrm>
            <a:off x="3390900" y="21566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2" name="Google Shape;2272;p162"/>
          <p:cNvSpPr txBox="1"/>
          <p:nvPr>
            <p:ph idx="6" type="subTitle"/>
          </p:nvPr>
        </p:nvSpPr>
        <p:spPr>
          <a:xfrm>
            <a:off x="57555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73" name="Google Shape;2273;p162"/>
          <p:cNvSpPr txBox="1"/>
          <p:nvPr>
            <p:ph idx="7" type="subTitle"/>
          </p:nvPr>
        </p:nvSpPr>
        <p:spPr>
          <a:xfrm>
            <a:off x="58884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4" name="Google Shape;2274;p162"/>
          <p:cNvSpPr txBox="1"/>
          <p:nvPr>
            <p:ph idx="8" type="subTitle"/>
          </p:nvPr>
        </p:nvSpPr>
        <p:spPr>
          <a:xfrm>
            <a:off x="1766775" y="3105100"/>
            <a:ext cx="3092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75" name="Google Shape;2275;p162"/>
          <p:cNvSpPr txBox="1"/>
          <p:nvPr>
            <p:ph idx="9" type="subTitle"/>
          </p:nvPr>
        </p:nvSpPr>
        <p:spPr>
          <a:xfrm>
            <a:off x="2131725" y="36201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6" name="Google Shape;2276;p162"/>
          <p:cNvSpPr txBox="1"/>
          <p:nvPr>
            <p:ph idx="13" type="subTitle"/>
          </p:nvPr>
        </p:nvSpPr>
        <p:spPr>
          <a:xfrm>
            <a:off x="4496350" y="31051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77" name="Google Shape;2277;p162"/>
          <p:cNvSpPr txBox="1"/>
          <p:nvPr>
            <p:ph idx="14" type="subTitle"/>
          </p:nvPr>
        </p:nvSpPr>
        <p:spPr>
          <a:xfrm>
            <a:off x="4650100" y="36201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8" name="Google Shape;2278;p162"/>
          <p:cNvSpPr txBox="1"/>
          <p:nvPr>
            <p:ph hasCustomPrompt="1" idx="15" type="title"/>
          </p:nvPr>
        </p:nvSpPr>
        <p:spPr>
          <a:xfrm>
            <a:off x="125622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9" name="Google Shape;2279;p162"/>
          <p:cNvSpPr txBox="1"/>
          <p:nvPr>
            <p:ph hasCustomPrompt="1" idx="16" type="title"/>
          </p:nvPr>
        </p:nvSpPr>
        <p:spPr>
          <a:xfrm>
            <a:off x="3774600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80" name="Google Shape;2280;p162"/>
          <p:cNvSpPr txBox="1"/>
          <p:nvPr>
            <p:ph hasCustomPrompt="1" idx="17" type="title"/>
          </p:nvPr>
        </p:nvSpPr>
        <p:spPr>
          <a:xfrm>
            <a:off x="629297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81" name="Google Shape;2281;p162"/>
          <p:cNvSpPr/>
          <p:nvPr/>
        </p:nvSpPr>
        <p:spPr>
          <a:xfrm flipH="1" rot="10800000">
            <a:off x="37927" y="43748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2" name="Google Shape;2282;p162"/>
          <p:cNvSpPr/>
          <p:nvPr/>
        </p:nvSpPr>
        <p:spPr>
          <a:xfrm rot="10800000">
            <a:off x="6142736" y="4490064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3" name="Google Shape;2283;p162"/>
          <p:cNvSpPr/>
          <p:nvPr/>
        </p:nvSpPr>
        <p:spPr>
          <a:xfrm flipH="1" rot="10800000">
            <a:off x="6632383" y="4238575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4" name="Google Shape;2284;p162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" name="Google Shape;2285;p162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6" name="Google Shape;2286;p162"/>
          <p:cNvSpPr/>
          <p:nvPr/>
        </p:nvSpPr>
        <p:spPr>
          <a:xfrm rot="10800000">
            <a:off x="6962402" y="4352337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7" name="Google Shape;2287;p162"/>
          <p:cNvSpPr txBox="1"/>
          <p:nvPr>
            <p:ph idx="18"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288" name="Google Shape;2288;p162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9" name="Google Shape;2289;p162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0" name="Google Shape;2290;p162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1" name="Google Shape;2291;p162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2" name="Google Shape;2292;p162"/>
          <p:cNvSpPr/>
          <p:nvPr/>
        </p:nvSpPr>
        <p:spPr>
          <a:xfrm rot="5400000">
            <a:off x="8655556" y="414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3" name="Google Shape;2293;p162"/>
          <p:cNvSpPr/>
          <p:nvPr/>
        </p:nvSpPr>
        <p:spPr>
          <a:xfrm rot="-5400000">
            <a:off x="7367731" y="44490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4" name="Google Shape;2294;p162"/>
          <p:cNvSpPr/>
          <p:nvPr/>
        </p:nvSpPr>
        <p:spPr>
          <a:xfrm rot="5400000">
            <a:off x="5923156" y="48443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2295" name="Shape 2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" name="Google Shape;2296;p163"/>
          <p:cNvSpPr txBox="1"/>
          <p:nvPr>
            <p:ph type="title"/>
          </p:nvPr>
        </p:nvSpPr>
        <p:spPr>
          <a:xfrm>
            <a:off x="3373350" y="2938325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100"/>
              <a:buNone/>
              <a:defRPr sz="3000"/>
            </a:lvl1pPr>
            <a:lvl2pPr lvl="1">
              <a:spcBef>
                <a:spcPts val="160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97" name="Google Shape;2297;p163"/>
          <p:cNvSpPr txBox="1"/>
          <p:nvPr>
            <p:ph idx="1" type="subTitle"/>
          </p:nvPr>
        </p:nvSpPr>
        <p:spPr>
          <a:xfrm>
            <a:off x="1726650" y="1588675"/>
            <a:ext cx="56907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8" name="Google Shape;2298;p163"/>
          <p:cNvSpPr/>
          <p:nvPr/>
        </p:nvSpPr>
        <p:spPr>
          <a:xfrm>
            <a:off x="2301825" y="-81050"/>
            <a:ext cx="5472801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9" name="Google Shape;2299;p163"/>
          <p:cNvSpPr/>
          <p:nvPr/>
        </p:nvSpPr>
        <p:spPr>
          <a:xfrm rot="10800000">
            <a:off x="3105740" y="-321877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0" name="Google Shape;2300;p163"/>
          <p:cNvSpPr/>
          <p:nvPr/>
        </p:nvSpPr>
        <p:spPr>
          <a:xfrm rot="-5400000">
            <a:off x="5094113" y="-67676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1" name="Google Shape;2301;p163"/>
          <p:cNvSpPr/>
          <p:nvPr/>
        </p:nvSpPr>
        <p:spPr>
          <a:xfrm rot="5400000">
            <a:off x="6553938" y="4582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2" name="Google Shape;2302;p163"/>
          <p:cNvSpPr/>
          <p:nvPr/>
        </p:nvSpPr>
        <p:spPr>
          <a:xfrm rot="5400000">
            <a:off x="4522788" y="64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3" name="Google Shape;2303;p163"/>
          <p:cNvSpPr/>
          <p:nvPr/>
        </p:nvSpPr>
        <p:spPr>
          <a:xfrm rot="5400000">
            <a:off x="8054788" y="93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4" name="Google Shape;2304;p163"/>
          <p:cNvSpPr/>
          <p:nvPr/>
        </p:nvSpPr>
        <p:spPr>
          <a:xfrm rot="5400000">
            <a:off x="2853363" y="30173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5" name="Google Shape;2305;p163"/>
          <p:cNvSpPr/>
          <p:nvPr/>
        </p:nvSpPr>
        <p:spPr>
          <a:xfrm rot="5400000">
            <a:off x="2401288" y="5398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6" name="Google Shape;2306;p163"/>
          <p:cNvSpPr/>
          <p:nvPr/>
        </p:nvSpPr>
        <p:spPr>
          <a:xfrm rot="10800000">
            <a:off x="1820973" y="3982367"/>
            <a:ext cx="5577954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7" name="Google Shape;2307;p163"/>
          <p:cNvSpPr/>
          <p:nvPr/>
        </p:nvSpPr>
        <p:spPr>
          <a:xfrm>
            <a:off x="4175688" y="4603443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8" name="Google Shape;2308;p163"/>
          <p:cNvSpPr/>
          <p:nvPr/>
        </p:nvSpPr>
        <p:spPr>
          <a:xfrm rot="5400000">
            <a:off x="3798057" y="394070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9" name="Google Shape;2309;p163"/>
          <p:cNvSpPr/>
          <p:nvPr/>
        </p:nvSpPr>
        <p:spPr>
          <a:xfrm rot="-5400000">
            <a:off x="2853375" y="4363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0" name="Google Shape;2310;p163"/>
          <p:cNvSpPr/>
          <p:nvPr/>
        </p:nvSpPr>
        <p:spPr>
          <a:xfrm rot="-5400000">
            <a:off x="5079550" y="43954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1" name="Google Shape;2311;p163"/>
          <p:cNvSpPr/>
          <p:nvPr/>
        </p:nvSpPr>
        <p:spPr>
          <a:xfrm rot="-5400000">
            <a:off x="1555000" y="48415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2" name="Google Shape;2312;p163"/>
          <p:cNvSpPr/>
          <p:nvPr/>
        </p:nvSpPr>
        <p:spPr>
          <a:xfrm rot="-5400000">
            <a:off x="6683875" y="467820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3" name="Google Shape;2313;p163"/>
          <p:cNvSpPr/>
          <p:nvPr/>
        </p:nvSpPr>
        <p:spPr>
          <a:xfrm rot="-5400000">
            <a:off x="7201050" y="4504906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7" name="Google Shape;127;p18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46">
    <p:spTree>
      <p:nvGrpSpPr>
        <p:cNvPr id="2314" name="Shape 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" name="Google Shape;2315;p164"/>
          <p:cNvSpPr/>
          <p:nvPr/>
        </p:nvSpPr>
        <p:spPr>
          <a:xfrm flipH="1" rot="10800000">
            <a:off x="-34948" y="4374909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6" name="Google Shape;2316;p164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7" name="Google Shape;2317;p164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8" name="Google Shape;2318;p164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9" name="Google Shape;2319;p164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0" name="Google Shape;2320;p164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1" name="Google Shape;2321;p164"/>
          <p:cNvSpPr/>
          <p:nvPr/>
        </p:nvSpPr>
        <p:spPr>
          <a:xfrm flipH="1" rot="9281215">
            <a:off x="6963797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2" name="Google Shape;2322;p164"/>
          <p:cNvSpPr/>
          <p:nvPr/>
        </p:nvSpPr>
        <p:spPr>
          <a:xfrm flipH="1" rot="9280772">
            <a:off x="6019538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3" name="Google Shape;2323;p164"/>
          <p:cNvSpPr/>
          <p:nvPr/>
        </p:nvSpPr>
        <p:spPr>
          <a:xfrm rot="9281383">
            <a:off x="6014037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4" name="Google Shape;2324;p164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5" name="Google Shape;2325;p164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6" name="Google Shape;2326;p164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7" name="Google Shape;2327;p164"/>
          <p:cNvSpPr txBox="1"/>
          <p:nvPr>
            <p:ph type="title"/>
          </p:nvPr>
        </p:nvSpPr>
        <p:spPr>
          <a:xfrm>
            <a:off x="2550000" y="3290249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28" name="Google Shape;2328;p164"/>
          <p:cNvSpPr txBox="1"/>
          <p:nvPr>
            <p:ph idx="1" type="subTitle"/>
          </p:nvPr>
        </p:nvSpPr>
        <p:spPr>
          <a:xfrm>
            <a:off x="2250150" y="1355551"/>
            <a:ext cx="4643700" cy="16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29" name="Google Shape;2329;p164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0" name="Google Shape;2330;p164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1" name="Google Shape;2331;p164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2" name="Google Shape;2332;p164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3" name="Google Shape;2333;p164"/>
          <p:cNvSpPr/>
          <p:nvPr/>
        </p:nvSpPr>
        <p:spPr>
          <a:xfrm rot="5400000">
            <a:off x="957006" y="600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4" name="Google Shape;2334;p164"/>
          <p:cNvSpPr/>
          <p:nvPr/>
        </p:nvSpPr>
        <p:spPr>
          <a:xfrm rot="5400000">
            <a:off x="8564894" y="484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5" name="Google Shape;2335;p164"/>
          <p:cNvSpPr/>
          <p:nvPr/>
        </p:nvSpPr>
        <p:spPr>
          <a:xfrm rot="-5400000">
            <a:off x="234781" y="10034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6" name="Google Shape;2336;p164"/>
          <p:cNvSpPr/>
          <p:nvPr/>
        </p:nvSpPr>
        <p:spPr>
          <a:xfrm rot="5400000">
            <a:off x="1477081" y="140794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7" name="Google Shape;2337;p164"/>
          <p:cNvSpPr/>
          <p:nvPr/>
        </p:nvSpPr>
        <p:spPr>
          <a:xfrm rot="5400000">
            <a:off x="8233156" y="43377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8" name="Google Shape;2338;p164"/>
          <p:cNvSpPr/>
          <p:nvPr/>
        </p:nvSpPr>
        <p:spPr>
          <a:xfrm rot="5400000">
            <a:off x="7390894" y="4558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9" name="Google Shape;2339;p164"/>
          <p:cNvSpPr/>
          <p:nvPr/>
        </p:nvSpPr>
        <p:spPr>
          <a:xfrm rot="-5400000">
            <a:off x="8911081" y="35576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0" name="Google Shape;2340;p164"/>
          <p:cNvSpPr/>
          <p:nvPr/>
        </p:nvSpPr>
        <p:spPr>
          <a:xfrm rot="5400000">
            <a:off x="7296606" y="5209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3">
    <p:spTree>
      <p:nvGrpSpPr>
        <p:cNvPr id="2341" name="Shape 2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p165"/>
          <p:cNvSpPr txBox="1"/>
          <p:nvPr>
            <p:ph type="title"/>
          </p:nvPr>
        </p:nvSpPr>
        <p:spPr>
          <a:xfrm>
            <a:off x="710000" y="1920200"/>
            <a:ext cx="7091700" cy="12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43" name="Google Shape;2343;p165"/>
          <p:cNvSpPr txBox="1"/>
          <p:nvPr>
            <p:ph hasCustomPrompt="1" idx="2" type="title"/>
          </p:nvPr>
        </p:nvSpPr>
        <p:spPr>
          <a:xfrm>
            <a:off x="710000" y="9360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44" name="Google Shape;2344;p165"/>
          <p:cNvSpPr txBox="1"/>
          <p:nvPr>
            <p:ph idx="1" type="subTitle"/>
          </p:nvPr>
        </p:nvSpPr>
        <p:spPr>
          <a:xfrm>
            <a:off x="710000" y="3200125"/>
            <a:ext cx="4779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5" name="Google Shape;2345;p165"/>
          <p:cNvSpPr/>
          <p:nvPr/>
        </p:nvSpPr>
        <p:spPr>
          <a:xfrm rot="10800000">
            <a:off x="3794725" y="3526224"/>
            <a:ext cx="5269500" cy="161730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6" name="Google Shape;2346;p165"/>
          <p:cNvSpPr/>
          <p:nvPr/>
        </p:nvSpPr>
        <p:spPr>
          <a:xfrm flipH="1">
            <a:off x="4079409" y="0"/>
            <a:ext cx="3848746" cy="1015396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7" name="Google Shape;2347;p165"/>
          <p:cNvSpPr/>
          <p:nvPr/>
        </p:nvSpPr>
        <p:spPr>
          <a:xfrm>
            <a:off x="4805860" y="0"/>
            <a:ext cx="5606452" cy="138838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8" name="Google Shape;2348;p165"/>
          <p:cNvSpPr/>
          <p:nvPr/>
        </p:nvSpPr>
        <p:spPr>
          <a:xfrm>
            <a:off x="4898284" y="3305534"/>
            <a:ext cx="4245815" cy="1838051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9" name="Google Shape;2349;p165"/>
          <p:cNvSpPr/>
          <p:nvPr/>
        </p:nvSpPr>
        <p:spPr>
          <a:xfrm flipH="1">
            <a:off x="5529737" y="3305400"/>
            <a:ext cx="3614274" cy="1837882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0" name="Google Shape;2350;p165"/>
          <p:cNvSpPr/>
          <p:nvPr/>
        </p:nvSpPr>
        <p:spPr>
          <a:xfrm flipH="1">
            <a:off x="5295901" y="0"/>
            <a:ext cx="3848110" cy="121936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1" name="Google Shape;2351;p165"/>
          <p:cNvSpPr/>
          <p:nvPr/>
        </p:nvSpPr>
        <p:spPr>
          <a:xfrm rot="5400000">
            <a:off x="7269506" y="1055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2" name="Google Shape;2352;p165"/>
          <p:cNvSpPr/>
          <p:nvPr/>
        </p:nvSpPr>
        <p:spPr>
          <a:xfrm rot="5400000">
            <a:off x="5917319" y="9557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3" name="Google Shape;2353;p165"/>
          <p:cNvSpPr/>
          <p:nvPr/>
        </p:nvSpPr>
        <p:spPr>
          <a:xfrm rot="-5400000">
            <a:off x="6612681" y="90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4" name="Google Shape;2354;p165"/>
          <p:cNvSpPr/>
          <p:nvPr/>
        </p:nvSpPr>
        <p:spPr>
          <a:xfrm rot="5400000">
            <a:off x="5261106" y="321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5" name="Google Shape;2355;p165"/>
          <p:cNvSpPr/>
          <p:nvPr/>
        </p:nvSpPr>
        <p:spPr>
          <a:xfrm flipH="1" rot="-5400000">
            <a:off x="4341681" y="475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6" name="Google Shape;2356;p165"/>
          <p:cNvSpPr/>
          <p:nvPr/>
        </p:nvSpPr>
        <p:spPr>
          <a:xfrm flipH="1" rot="5400000">
            <a:off x="5326056" y="4329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7" name="Google Shape;2357;p165"/>
          <p:cNvSpPr/>
          <p:nvPr/>
        </p:nvSpPr>
        <p:spPr>
          <a:xfrm flipH="1" rot="-5400000">
            <a:off x="7106006" y="3674706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2358" name="Shape 2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" name="Google Shape;2359;p16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360" name="Google Shape;2360;p166"/>
          <p:cNvSpPr txBox="1"/>
          <p:nvPr>
            <p:ph hasCustomPrompt="1" idx="2" type="title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61" name="Google Shape;2361;p166"/>
          <p:cNvSpPr txBox="1"/>
          <p:nvPr>
            <p:ph idx="1" type="subTitle"/>
          </p:nvPr>
        </p:nvSpPr>
        <p:spPr>
          <a:xfrm>
            <a:off x="1099448" y="2207113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62" name="Google Shape;2362;p166"/>
          <p:cNvSpPr txBox="1"/>
          <p:nvPr>
            <p:ph hasCustomPrompt="1" idx="3" type="title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63" name="Google Shape;2363;p166"/>
          <p:cNvSpPr txBox="1"/>
          <p:nvPr>
            <p:ph idx="4" type="subTitle"/>
          </p:nvPr>
        </p:nvSpPr>
        <p:spPr>
          <a:xfrm>
            <a:off x="5273425" y="2207125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64" name="Google Shape;2364;p166"/>
          <p:cNvSpPr txBox="1"/>
          <p:nvPr>
            <p:ph hasCustomPrompt="1" idx="5" type="title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65" name="Google Shape;2365;p166"/>
          <p:cNvSpPr txBox="1"/>
          <p:nvPr>
            <p:ph idx="6" type="subTitle"/>
          </p:nvPr>
        </p:nvSpPr>
        <p:spPr>
          <a:xfrm>
            <a:off x="3186448" y="3816925"/>
            <a:ext cx="277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66" name="Google Shape;2366;p166"/>
          <p:cNvSpPr/>
          <p:nvPr/>
        </p:nvSpPr>
        <p:spPr>
          <a:xfrm flipH="1" rot="10800000">
            <a:off x="6626826" y="3797502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7" name="Google Shape;2367;p166"/>
          <p:cNvSpPr/>
          <p:nvPr/>
        </p:nvSpPr>
        <p:spPr>
          <a:xfrm flipH="1" rot="10800000">
            <a:off x="6287025" y="4590289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8" name="Google Shape;2368;p166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9" name="Google Shape;2369;p166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0" name="Google Shape;2370;p166"/>
          <p:cNvSpPr/>
          <p:nvPr/>
        </p:nvSpPr>
        <p:spPr>
          <a:xfrm flipH="1">
            <a:off x="7496815" y="4087142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1" name="Google Shape;2371;p166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2" name="Google Shape;2372;p166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3" name="Google Shape;2373;p166"/>
          <p:cNvSpPr/>
          <p:nvPr/>
        </p:nvSpPr>
        <p:spPr>
          <a:xfrm flipH="1">
            <a:off x="-249101" y="82083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4" name="Google Shape;2374;p166"/>
          <p:cNvSpPr/>
          <p:nvPr/>
        </p:nvSpPr>
        <p:spPr>
          <a:xfrm flipH="1">
            <a:off x="40728" y="-26426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5" name="Google Shape;2375;p166"/>
          <p:cNvSpPr/>
          <p:nvPr/>
        </p:nvSpPr>
        <p:spPr>
          <a:xfrm flipH="1" rot="10800000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6" name="Google Shape;2376;p166"/>
          <p:cNvSpPr/>
          <p:nvPr/>
        </p:nvSpPr>
        <p:spPr>
          <a:xfrm flipH="1" rot="10800000">
            <a:off x="-299025" y="-6351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7" name="Google Shape;2377;p166"/>
          <p:cNvSpPr/>
          <p:nvPr/>
        </p:nvSpPr>
        <p:spPr>
          <a:xfrm flipH="1" rot="10800000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8" name="Google Shape;2378;p166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9" name="Google Shape;2379;p166"/>
          <p:cNvSpPr/>
          <p:nvPr/>
        </p:nvSpPr>
        <p:spPr>
          <a:xfrm flipH="1" rot="10800000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33">
    <p:spTree>
      <p:nvGrpSpPr>
        <p:cNvPr id="2380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167"/>
          <p:cNvSpPr txBox="1"/>
          <p:nvPr>
            <p:ph idx="1" type="subTitle"/>
          </p:nvPr>
        </p:nvSpPr>
        <p:spPr>
          <a:xfrm>
            <a:off x="2080050" y="2721863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82" name="Google Shape;2382;p167"/>
          <p:cNvSpPr txBox="1"/>
          <p:nvPr>
            <p:ph hasCustomPrompt="1" type="title"/>
          </p:nvPr>
        </p:nvSpPr>
        <p:spPr>
          <a:xfrm>
            <a:off x="2185351" y="2107163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383" name="Google Shape;2383;p167"/>
          <p:cNvSpPr txBox="1"/>
          <p:nvPr>
            <p:ph idx="2" type="subTitle"/>
          </p:nvPr>
        </p:nvSpPr>
        <p:spPr>
          <a:xfrm>
            <a:off x="3939875" y="4060925"/>
            <a:ext cx="42090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84" name="Google Shape;2384;p167"/>
          <p:cNvSpPr txBox="1"/>
          <p:nvPr>
            <p:ph hasCustomPrompt="1" idx="3" type="title"/>
          </p:nvPr>
        </p:nvSpPr>
        <p:spPr>
          <a:xfrm>
            <a:off x="4114925" y="3446225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385" name="Google Shape;2385;p167"/>
          <p:cNvSpPr txBox="1"/>
          <p:nvPr>
            <p:ph idx="4" type="subTitle"/>
          </p:nvPr>
        </p:nvSpPr>
        <p:spPr>
          <a:xfrm>
            <a:off x="150725" y="1382800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86" name="Google Shape;2386;p167"/>
          <p:cNvSpPr txBox="1"/>
          <p:nvPr>
            <p:ph hasCustomPrompt="1" idx="5" type="title"/>
          </p:nvPr>
        </p:nvSpPr>
        <p:spPr>
          <a:xfrm>
            <a:off x="256025" y="768100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387" name="Google Shape;2387;p167"/>
          <p:cNvSpPr/>
          <p:nvPr/>
        </p:nvSpPr>
        <p:spPr>
          <a:xfrm flipH="1">
            <a:off x="3939631" y="122"/>
            <a:ext cx="5126677" cy="157321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8" name="Google Shape;2388;p167"/>
          <p:cNvSpPr/>
          <p:nvPr/>
        </p:nvSpPr>
        <p:spPr>
          <a:xfrm flipH="1" rot="10800000">
            <a:off x="1272707" y="4105046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9" name="Google Shape;2389;p167"/>
          <p:cNvSpPr/>
          <p:nvPr/>
        </p:nvSpPr>
        <p:spPr>
          <a:xfrm rot="10800000">
            <a:off x="-1307833" y="3723489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0" name="Google Shape;2390;p167"/>
          <p:cNvSpPr/>
          <p:nvPr/>
        </p:nvSpPr>
        <p:spPr>
          <a:xfrm flipH="1" rot="10800000">
            <a:off x="5013468" y="40"/>
            <a:ext cx="4130832" cy="178819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1" name="Google Shape;2391;p167"/>
          <p:cNvSpPr/>
          <p:nvPr/>
        </p:nvSpPr>
        <p:spPr>
          <a:xfrm rot="10800000">
            <a:off x="5628780" y="489"/>
            <a:ext cx="3515148" cy="178787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2" name="Google Shape;2392;p167"/>
          <p:cNvSpPr/>
          <p:nvPr/>
        </p:nvSpPr>
        <p:spPr>
          <a:xfrm flipH="1" rot="10800000">
            <a:off x="-10490" y="3895966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3" name="Google Shape;2393;p167"/>
          <p:cNvSpPr/>
          <p:nvPr/>
        </p:nvSpPr>
        <p:spPr>
          <a:xfrm rot="5400000">
            <a:off x="3159444" y="424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4" name="Google Shape;2394;p167"/>
          <p:cNvSpPr/>
          <p:nvPr/>
        </p:nvSpPr>
        <p:spPr>
          <a:xfrm rot="5400000">
            <a:off x="1528331" y="4264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5" name="Google Shape;2395;p167"/>
          <p:cNvSpPr/>
          <p:nvPr/>
        </p:nvSpPr>
        <p:spPr>
          <a:xfrm rot="-5400000">
            <a:off x="2223694" y="4212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6" name="Google Shape;2396;p167"/>
          <p:cNvSpPr/>
          <p:nvPr/>
        </p:nvSpPr>
        <p:spPr>
          <a:xfrm rot="5400000">
            <a:off x="872119" y="36301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7" name="Google Shape;2397;p167"/>
          <p:cNvSpPr/>
          <p:nvPr/>
        </p:nvSpPr>
        <p:spPr>
          <a:xfrm rot="5400000">
            <a:off x="6821956" y="789581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8" name="Google Shape;2398;p167"/>
          <p:cNvSpPr/>
          <p:nvPr/>
        </p:nvSpPr>
        <p:spPr>
          <a:xfrm rot="5400000">
            <a:off x="5209844" y="821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9" name="Google Shape;2399;p167"/>
          <p:cNvSpPr/>
          <p:nvPr/>
        </p:nvSpPr>
        <p:spPr>
          <a:xfrm rot="-5400000">
            <a:off x="7250456" y="1788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0" name="Google Shape;2400;p167"/>
          <p:cNvSpPr/>
          <p:nvPr/>
        </p:nvSpPr>
        <p:spPr>
          <a:xfrm rot="5400000">
            <a:off x="4382131" y="1221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2401" name="Shape 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Google Shape;2402;p168"/>
          <p:cNvSpPr txBox="1"/>
          <p:nvPr>
            <p:ph type="title"/>
          </p:nvPr>
        </p:nvSpPr>
        <p:spPr>
          <a:xfrm>
            <a:off x="2129125" y="363275"/>
            <a:ext cx="48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03" name="Google Shape;2403;p168"/>
          <p:cNvSpPr/>
          <p:nvPr/>
        </p:nvSpPr>
        <p:spPr>
          <a:xfrm flipH="1">
            <a:off x="-141518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4" name="Google Shape;2404;p168"/>
          <p:cNvSpPr/>
          <p:nvPr/>
        </p:nvSpPr>
        <p:spPr>
          <a:xfrm flipH="1" rot="10800000">
            <a:off x="-241297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5" name="Google Shape;2405;p168"/>
          <p:cNvSpPr/>
          <p:nvPr/>
        </p:nvSpPr>
        <p:spPr>
          <a:xfrm rot="-10484947">
            <a:off x="-69791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6" name="Google Shape;2406;p168"/>
          <p:cNvSpPr/>
          <p:nvPr/>
        </p:nvSpPr>
        <p:spPr>
          <a:xfrm flipH="1" rot="10800000">
            <a:off x="1759263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7" name="Google Shape;2407;p168"/>
          <p:cNvSpPr/>
          <p:nvPr/>
        </p:nvSpPr>
        <p:spPr>
          <a:xfrm flipH="1" rot="10800000">
            <a:off x="869351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8" name="Google Shape;2408;p168"/>
          <p:cNvSpPr/>
          <p:nvPr/>
        </p:nvSpPr>
        <p:spPr>
          <a:xfrm flipH="1" rot="10800000">
            <a:off x="91151" y="12623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2409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p169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11" name="Google Shape;2411;p169"/>
          <p:cNvSpPr/>
          <p:nvPr/>
        </p:nvSpPr>
        <p:spPr>
          <a:xfrm rot="1518785">
            <a:off x="6954573" y="11686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2" name="Google Shape;2412;p169"/>
          <p:cNvSpPr/>
          <p:nvPr/>
        </p:nvSpPr>
        <p:spPr>
          <a:xfrm rot="1519228">
            <a:off x="6010314" y="-585860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3" name="Google Shape;2413;p169"/>
          <p:cNvSpPr/>
          <p:nvPr/>
        </p:nvSpPr>
        <p:spPr>
          <a:xfrm flipH="1" rot="1518617">
            <a:off x="6004813" y="-50311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4" name="Google Shape;2414;p169"/>
          <p:cNvSpPr/>
          <p:nvPr/>
        </p:nvSpPr>
        <p:spPr>
          <a:xfrm rot="-5400000">
            <a:off x="6589131" y="165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5" name="Google Shape;2415;p169"/>
          <p:cNvSpPr/>
          <p:nvPr/>
        </p:nvSpPr>
        <p:spPr>
          <a:xfrm rot="-5400000">
            <a:off x="8006419" y="3300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6" name="Google Shape;2416;p169"/>
          <p:cNvSpPr/>
          <p:nvPr/>
        </p:nvSpPr>
        <p:spPr>
          <a:xfrm rot="5400000">
            <a:off x="7311056" y="382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7" name="Google Shape;2417;p169"/>
          <p:cNvSpPr/>
          <p:nvPr/>
        </p:nvSpPr>
        <p:spPr>
          <a:xfrm rot="-5400000">
            <a:off x="8597531" y="900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2418" name="Shape 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9" name="Google Shape;2419;p17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20" name="Google Shape;2420;p170"/>
          <p:cNvSpPr/>
          <p:nvPr/>
        </p:nvSpPr>
        <p:spPr>
          <a:xfrm>
            <a:off x="59995" y="104"/>
            <a:ext cx="3198939" cy="98175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1" name="Google Shape;2421;p170"/>
          <p:cNvSpPr/>
          <p:nvPr/>
        </p:nvSpPr>
        <p:spPr>
          <a:xfrm rot="10800000">
            <a:off x="11674" y="-160"/>
            <a:ext cx="2577485" cy="1116125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2" name="Google Shape;2422;p170"/>
          <p:cNvSpPr/>
          <p:nvPr/>
        </p:nvSpPr>
        <p:spPr>
          <a:xfrm flipH="1" rot="10800000">
            <a:off x="11556" y="278"/>
            <a:ext cx="2193727" cy="1115769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3" name="Google Shape;2423;p170"/>
          <p:cNvSpPr/>
          <p:nvPr/>
        </p:nvSpPr>
        <p:spPr>
          <a:xfrm flipH="1" rot="5400000">
            <a:off x="3258931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4" name="Google Shape;2424;p170"/>
          <p:cNvSpPr/>
          <p:nvPr/>
        </p:nvSpPr>
        <p:spPr>
          <a:xfrm flipH="1" rot="5400000">
            <a:off x="1272669" y="444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5" name="Google Shape;2425;p170"/>
          <p:cNvSpPr/>
          <p:nvPr/>
        </p:nvSpPr>
        <p:spPr>
          <a:xfrm flipH="1" rot="5400000">
            <a:off x="376506" y="135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2426" name="Shape 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" name="Google Shape;2427;p171"/>
          <p:cNvSpPr txBox="1"/>
          <p:nvPr>
            <p:ph type="title"/>
          </p:nvPr>
        </p:nvSpPr>
        <p:spPr>
          <a:xfrm>
            <a:off x="710525" y="1974875"/>
            <a:ext cx="2073600" cy="11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28" name="Google Shape;2428;p171"/>
          <p:cNvSpPr/>
          <p:nvPr/>
        </p:nvSpPr>
        <p:spPr>
          <a:xfrm rot="5400000">
            <a:off x="6103527" y="2087160"/>
            <a:ext cx="5127422" cy="9535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9" name="Google Shape;2429;p171"/>
          <p:cNvSpPr/>
          <p:nvPr/>
        </p:nvSpPr>
        <p:spPr>
          <a:xfrm rot="5400000">
            <a:off x="6173920" y="2173333"/>
            <a:ext cx="5143202" cy="79695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0" name="Google Shape;2430;p171"/>
          <p:cNvSpPr/>
          <p:nvPr/>
        </p:nvSpPr>
        <p:spPr>
          <a:xfrm flipH="1" rot="5400000">
            <a:off x="6143644" y="2143144"/>
            <a:ext cx="5143337" cy="85737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1" name="Google Shape;2431;p171"/>
          <p:cNvSpPr/>
          <p:nvPr/>
        </p:nvSpPr>
        <p:spPr>
          <a:xfrm rot="10800000">
            <a:off x="8190469" y="29254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2" name="Google Shape;2432;p171"/>
          <p:cNvSpPr/>
          <p:nvPr/>
        </p:nvSpPr>
        <p:spPr>
          <a:xfrm rot="10800000">
            <a:off x="8438581" y="18091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3" name="Google Shape;2433;p171"/>
          <p:cNvSpPr/>
          <p:nvPr/>
        </p:nvSpPr>
        <p:spPr>
          <a:xfrm>
            <a:off x="8223019" y="4506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4" name="Google Shape;2434;p171"/>
          <p:cNvSpPr/>
          <p:nvPr/>
        </p:nvSpPr>
        <p:spPr>
          <a:xfrm rot="10800000">
            <a:off x="8093069" y="3575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2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6" name="Google Shape;2436;p17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37" name="Google Shape;2437;p172"/>
          <p:cNvSpPr/>
          <p:nvPr/>
        </p:nvSpPr>
        <p:spPr>
          <a:xfrm flipH="1" rot="-3280717">
            <a:off x="7781743" y="3792720"/>
            <a:ext cx="2443146" cy="939983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8" name="Google Shape;2438;p172"/>
          <p:cNvSpPr/>
          <p:nvPr/>
        </p:nvSpPr>
        <p:spPr>
          <a:xfrm rot="-4712503">
            <a:off x="7628681" y="3954489"/>
            <a:ext cx="3153935" cy="1121083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9" name="Google Shape;2439;p172"/>
          <p:cNvSpPr/>
          <p:nvPr/>
        </p:nvSpPr>
        <p:spPr>
          <a:xfrm flipH="1" rot="-4136030">
            <a:off x="7516847" y="3617988"/>
            <a:ext cx="3605675" cy="119468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0" name="Google Shape;2440;p172"/>
          <p:cNvSpPr/>
          <p:nvPr/>
        </p:nvSpPr>
        <p:spPr>
          <a:xfrm rot="1958429">
            <a:off x="8794263" y="2889380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1" name="Google Shape;2441;p172"/>
          <p:cNvSpPr/>
          <p:nvPr/>
        </p:nvSpPr>
        <p:spPr>
          <a:xfrm rot="-8839666">
            <a:off x="8871845" y="3947370"/>
            <a:ext cx="98364" cy="986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2" name="Google Shape;2442;p172"/>
          <p:cNvSpPr/>
          <p:nvPr/>
        </p:nvSpPr>
        <p:spPr>
          <a:xfrm rot="1958429">
            <a:off x="8441203" y="4487431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7">
    <p:spTree>
      <p:nvGrpSpPr>
        <p:cNvPr id="2443" name="Shape 2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4" name="Google Shape;2444;p173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45" name="Google Shape;2445;p173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6" name="Google Shape;2446;p173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7" name="Google Shape;2447;p173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8" name="Google Shape;2448;p173"/>
          <p:cNvSpPr/>
          <p:nvPr/>
        </p:nvSpPr>
        <p:spPr>
          <a:xfrm rot="5400000">
            <a:off x="8826706" y="1533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9" name="Google Shape;2449;p173"/>
          <p:cNvSpPr/>
          <p:nvPr/>
        </p:nvSpPr>
        <p:spPr>
          <a:xfrm rot="5400000">
            <a:off x="6850244" y="1118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0" name="Google Shape;2450;p173"/>
          <p:cNvSpPr/>
          <p:nvPr/>
        </p:nvSpPr>
        <p:spPr>
          <a:xfrm rot="-5400000">
            <a:off x="8001331" y="71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707550" y="1922950"/>
            <a:ext cx="4860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5" name="Google Shape;135;p19"/>
          <p:cNvSpPr txBox="1"/>
          <p:nvPr>
            <p:ph idx="1" type="subTitle"/>
          </p:nvPr>
        </p:nvSpPr>
        <p:spPr>
          <a:xfrm>
            <a:off x="707650" y="2833325"/>
            <a:ext cx="4860000" cy="49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9"/>
          <p:cNvSpPr/>
          <p:nvPr/>
        </p:nvSpPr>
        <p:spPr>
          <a:xfrm rot="-10667561">
            <a:off x="305871" y="43963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/>
          <p:nvPr/>
        </p:nvSpPr>
        <p:spPr>
          <a:xfrm rot="10800000">
            <a:off x="402459" y="43035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-272112" y="41591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/>
          <p:nvPr/>
        </p:nvSpPr>
        <p:spPr>
          <a:xfrm>
            <a:off x="5246676" y="48207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/>
          <p:cNvSpPr/>
          <p:nvPr/>
        </p:nvSpPr>
        <p:spPr>
          <a:xfrm>
            <a:off x="402451" y="39521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9"/>
          <p:cNvSpPr/>
          <p:nvPr/>
        </p:nvSpPr>
        <p:spPr>
          <a:xfrm>
            <a:off x="1153051" y="43906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9"/>
          <p:cNvSpPr/>
          <p:nvPr/>
        </p:nvSpPr>
        <p:spPr>
          <a:xfrm>
            <a:off x="2859751" y="47374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9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9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9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9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9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8">
    <p:spTree>
      <p:nvGrpSpPr>
        <p:cNvPr id="2451" name="Shape 2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2" name="Google Shape;2452;p17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53" name="Google Shape;2453;p174"/>
          <p:cNvSpPr/>
          <p:nvPr/>
        </p:nvSpPr>
        <p:spPr>
          <a:xfrm flipH="1" rot="10800000">
            <a:off x="-1381510" y="2985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4" name="Google Shape;2454;p174"/>
          <p:cNvSpPr/>
          <p:nvPr/>
        </p:nvSpPr>
        <p:spPr>
          <a:xfrm rot="9732937">
            <a:off x="-1662691" y="-41184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5" name="Google Shape;2455;p174"/>
          <p:cNvSpPr/>
          <p:nvPr/>
        </p:nvSpPr>
        <p:spPr>
          <a:xfrm flipH="1" rot="10173584">
            <a:off x="-2452873" y="-34456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6" name="Google Shape;2456;p174"/>
          <p:cNvSpPr/>
          <p:nvPr/>
        </p:nvSpPr>
        <p:spPr>
          <a:xfrm flipH="1" rot="5400000">
            <a:off x="2728806" y="59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7" name="Google Shape;2457;p174"/>
          <p:cNvSpPr/>
          <p:nvPr/>
        </p:nvSpPr>
        <p:spPr>
          <a:xfrm flipH="1" rot="5400000">
            <a:off x="1104144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8" name="Google Shape;2458;p174"/>
          <p:cNvSpPr/>
          <p:nvPr/>
        </p:nvSpPr>
        <p:spPr>
          <a:xfrm flipH="1" rot="5400000">
            <a:off x="306356" y="1001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4">
    <p:spTree>
      <p:nvGrpSpPr>
        <p:cNvPr id="2459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" name="Google Shape;2460;p175"/>
          <p:cNvSpPr/>
          <p:nvPr/>
        </p:nvSpPr>
        <p:spPr>
          <a:xfrm rot="10800000">
            <a:off x="28128" y="4556975"/>
            <a:ext cx="9115826" cy="6304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1" name="Google Shape;2461;p175"/>
          <p:cNvSpPr/>
          <p:nvPr/>
        </p:nvSpPr>
        <p:spPr>
          <a:xfrm rot="10800000">
            <a:off x="264" y="4660381"/>
            <a:ext cx="9143690" cy="52701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2" name="Google Shape;2462;p175"/>
          <p:cNvSpPr/>
          <p:nvPr/>
        </p:nvSpPr>
        <p:spPr>
          <a:xfrm flipH="1" rot="10800000">
            <a:off x="0" y="4620366"/>
            <a:ext cx="9144078" cy="56703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3" name="Google Shape;2463;p17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64" name="Google Shape;2464;p175"/>
          <p:cNvSpPr/>
          <p:nvPr/>
        </p:nvSpPr>
        <p:spPr>
          <a:xfrm rot="5400000">
            <a:off x="5105631" y="4538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5" name="Google Shape;2465;p175"/>
          <p:cNvSpPr/>
          <p:nvPr/>
        </p:nvSpPr>
        <p:spPr>
          <a:xfrm rot="5400000">
            <a:off x="2614144" y="4570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6" name="Google Shape;2466;p175"/>
          <p:cNvSpPr/>
          <p:nvPr/>
        </p:nvSpPr>
        <p:spPr>
          <a:xfrm rot="-5400000">
            <a:off x="8149681" y="44399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7" name="Google Shape;2467;p175"/>
          <p:cNvSpPr/>
          <p:nvPr/>
        </p:nvSpPr>
        <p:spPr>
          <a:xfrm rot="5400000">
            <a:off x="171556" y="4654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30">
    <p:spTree>
      <p:nvGrpSpPr>
        <p:cNvPr id="2468" name="Shape 2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9" name="Google Shape;2469;p17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70" name="Google Shape;2470;p176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1" name="Google Shape;2471;p176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2" name="Google Shape;2472;p176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3" name="Google Shape;2473;p176"/>
          <p:cNvSpPr/>
          <p:nvPr/>
        </p:nvSpPr>
        <p:spPr>
          <a:xfrm rot="3639566">
            <a:off x="8848749" y="3810222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4" name="Google Shape;2474;p176"/>
          <p:cNvSpPr/>
          <p:nvPr/>
        </p:nvSpPr>
        <p:spPr>
          <a:xfrm rot="3637394">
            <a:off x="7609045" y="4405221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5" name="Google Shape;2475;p176"/>
          <p:cNvSpPr/>
          <p:nvPr/>
        </p:nvSpPr>
        <p:spPr>
          <a:xfrm rot="-7162606">
            <a:off x="8189482" y="4018840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6" name="Google Shape;2476;p176"/>
          <p:cNvSpPr/>
          <p:nvPr/>
        </p:nvSpPr>
        <p:spPr>
          <a:xfrm rot="3639566">
            <a:off x="6737804" y="4153075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31">
    <p:spTree>
      <p:nvGrpSpPr>
        <p:cNvPr id="2477" name="Shape 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" name="Google Shape;2478;p177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79" name="Google Shape;2479;p177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0" name="Google Shape;2480;p177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1" name="Google Shape;2481;p177"/>
          <p:cNvSpPr/>
          <p:nvPr/>
        </p:nvSpPr>
        <p:spPr>
          <a:xfrm rot="5400000">
            <a:off x="2548406" y="46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2" name="Google Shape;2482;p177"/>
          <p:cNvSpPr/>
          <p:nvPr/>
        </p:nvSpPr>
        <p:spPr>
          <a:xfrm rot="5400000">
            <a:off x="1196219" y="45750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3" name="Google Shape;2483;p177"/>
          <p:cNvSpPr/>
          <p:nvPr/>
        </p:nvSpPr>
        <p:spPr>
          <a:xfrm rot="-5400000">
            <a:off x="1891581" y="4522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34">
    <p:spTree>
      <p:nvGrpSpPr>
        <p:cNvPr id="2484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p17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86" name="Google Shape;2486;p178"/>
          <p:cNvSpPr/>
          <p:nvPr/>
        </p:nvSpPr>
        <p:spPr>
          <a:xfrm flipH="1" rot="-5911893">
            <a:off x="-8708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7" name="Google Shape;2487;p178"/>
          <p:cNvSpPr/>
          <p:nvPr/>
        </p:nvSpPr>
        <p:spPr>
          <a:xfrm flipH="1" rot="-515846">
            <a:off x="-2829770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8" name="Google Shape;2488;p178"/>
          <p:cNvSpPr/>
          <p:nvPr/>
        </p:nvSpPr>
        <p:spPr>
          <a:xfrm flipH="1">
            <a:off x="-2852836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9" name="Google Shape;2489;p178"/>
          <p:cNvSpPr/>
          <p:nvPr/>
        </p:nvSpPr>
        <p:spPr>
          <a:xfrm rot="10800000">
            <a:off x="7544677" y="6354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0" name="Google Shape;2490;p178"/>
          <p:cNvSpPr/>
          <p:nvPr/>
        </p:nvSpPr>
        <p:spPr>
          <a:xfrm flipH="1" rot="-9732937">
            <a:off x="6592039" y="-37815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1" name="Google Shape;2491;p178"/>
          <p:cNvSpPr/>
          <p:nvPr/>
        </p:nvSpPr>
        <p:spPr>
          <a:xfrm rot="-10173584">
            <a:off x="7084740" y="-31087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2" name="Google Shape;2492;p178"/>
          <p:cNvSpPr/>
          <p:nvPr/>
        </p:nvSpPr>
        <p:spPr>
          <a:xfrm rot="5400000">
            <a:off x="8509906" y="1003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178"/>
          <p:cNvSpPr/>
          <p:nvPr/>
        </p:nvSpPr>
        <p:spPr>
          <a:xfrm rot="5400000">
            <a:off x="6823844" y="121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4" name="Google Shape;2494;p178"/>
          <p:cNvSpPr/>
          <p:nvPr/>
        </p:nvSpPr>
        <p:spPr>
          <a:xfrm rot="-5400000">
            <a:off x="365881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178"/>
          <p:cNvSpPr/>
          <p:nvPr/>
        </p:nvSpPr>
        <p:spPr>
          <a:xfrm rot="5400000">
            <a:off x="1715256" y="1801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38">
    <p:spTree>
      <p:nvGrpSpPr>
        <p:cNvPr id="2496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" name="Google Shape;2497;p179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498" name="Google Shape;2498;p179"/>
          <p:cNvSpPr/>
          <p:nvPr/>
        </p:nvSpPr>
        <p:spPr>
          <a:xfrm flipH="1" rot="10800000">
            <a:off x="-614789" y="7941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9" name="Google Shape;2499;p179"/>
          <p:cNvSpPr/>
          <p:nvPr/>
        </p:nvSpPr>
        <p:spPr>
          <a:xfrm rot="9367883">
            <a:off x="-881240" y="-32226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0" name="Google Shape;2500;p179"/>
          <p:cNvSpPr/>
          <p:nvPr/>
        </p:nvSpPr>
        <p:spPr>
          <a:xfrm flipH="1" rot="9944222">
            <a:off x="-1417570" y="-278867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1" name="Google Shape;2501;p179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2" name="Google Shape;2502;p179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3" name="Google Shape;2503;p179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4" name="Google Shape;2504;p179"/>
          <p:cNvSpPr/>
          <p:nvPr/>
        </p:nvSpPr>
        <p:spPr>
          <a:xfrm rot="5400000">
            <a:off x="1088106" y="691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5" name="Google Shape;2505;p179"/>
          <p:cNvSpPr/>
          <p:nvPr/>
        </p:nvSpPr>
        <p:spPr>
          <a:xfrm rot="5400000">
            <a:off x="7730244" y="438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6" name="Google Shape;2506;p179"/>
          <p:cNvSpPr/>
          <p:nvPr/>
        </p:nvSpPr>
        <p:spPr>
          <a:xfrm rot="-5400000">
            <a:off x="400881" y="724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7" name="Google Shape;2507;p179"/>
          <p:cNvSpPr/>
          <p:nvPr/>
        </p:nvSpPr>
        <p:spPr>
          <a:xfrm rot="5400000">
            <a:off x="6958806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39">
    <p:spTree>
      <p:nvGrpSpPr>
        <p:cNvPr id="2508" name="Shape 2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" name="Google Shape;2509;p18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10" name="Google Shape;2510;p180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1" name="Google Shape;2511;p180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2" name="Google Shape;2512;p180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3" name="Google Shape;2513;p180"/>
          <p:cNvSpPr/>
          <p:nvPr/>
        </p:nvSpPr>
        <p:spPr>
          <a:xfrm rot="5400000">
            <a:off x="-693662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4" name="Google Shape;2514;p180"/>
          <p:cNvSpPr/>
          <p:nvPr/>
        </p:nvSpPr>
        <p:spPr>
          <a:xfrm flipH="1" rot="5399497">
            <a:off x="-191814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5" name="Google Shape;2515;p180"/>
          <p:cNvSpPr/>
          <p:nvPr/>
        </p:nvSpPr>
        <p:spPr>
          <a:xfrm rot="5400440">
            <a:off x="-221906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6" name="Google Shape;2516;p180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7" name="Google Shape;2517;p180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8" name="Google Shape;2518;p180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9" name="Google Shape;2519;p180"/>
          <p:cNvSpPr/>
          <p:nvPr/>
        </p:nvSpPr>
        <p:spPr>
          <a:xfrm>
            <a:off x="1089719" y="363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0" name="Google Shape;2520;p180"/>
          <p:cNvSpPr/>
          <p:nvPr/>
        </p:nvSpPr>
        <p:spPr>
          <a:xfrm>
            <a:off x="478769" y="31162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1" name="Google Shape;2521;p180"/>
          <p:cNvSpPr/>
          <p:nvPr/>
        </p:nvSpPr>
        <p:spPr>
          <a:xfrm rot="10800000">
            <a:off x="625181" y="1410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2" name="Google Shape;2522;p180"/>
          <p:cNvSpPr/>
          <p:nvPr/>
        </p:nvSpPr>
        <p:spPr>
          <a:xfrm>
            <a:off x="812319" y="4651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3" name="Google Shape;2523;p180"/>
          <p:cNvSpPr/>
          <p:nvPr/>
        </p:nvSpPr>
        <p:spPr>
          <a:xfrm rot="5400000">
            <a:off x="8776881" y="382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4" name="Google Shape;2524;p180"/>
          <p:cNvSpPr/>
          <p:nvPr/>
        </p:nvSpPr>
        <p:spPr>
          <a:xfrm rot="5400000">
            <a:off x="6958944" y="1889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5" name="Google Shape;2525;p180"/>
          <p:cNvSpPr/>
          <p:nvPr/>
        </p:nvSpPr>
        <p:spPr>
          <a:xfrm rot="-5400000">
            <a:off x="7277406" y="4337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6" name="Google Shape;2526;p180"/>
          <p:cNvSpPr/>
          <p:nvPr/>
        </p:nvSpPr>
        <p:spPr>
          <a:xfrm rot="5400000">
            <a:off x="8513881" y="8568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CUSTOM_44">
    <p:spTree>
      <p:nvGrpSpPr>
        <p:cNvPr id="2527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181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29" name="Google Shape;2529;p181"/>
          <p:cNvSpPr/>
          <p:nvPr/>
        </p:nvSpPr>
        <p:spPr>
          <a:xfrm rot="10800000">
            <a:off x="4827336" y="4320028"/>
            <a:ext cx="3936983" cy="1153922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0" name="Google Shape;2530;p181"/>
          <p:cNvSpPr/>
          <p:nvPr/>
        </p:nvSpPr>
        <p:spPr>
          <a:xfrm flipH="1" rot="10800000">
            <a:off x="5609830" y="3895999"/>
            <a:ext cx="5735030" cy="157795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1" name="Google Shape;2531;p181"/>
          <p:cNvSpPr/>
          <p:nvPr/>
        </p:nvSpPr>
        <p:spPr>
          <a:xfrm rot="10800000">
            <a:off x="6110409" y="4087929"/>
            <a:ext cx="3937105" cy="1386022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2" name="Google Shape;2532;p181"/>
          <p:cNvSpPr/>
          <p:nvPr/>
        </p:nvSpPr>
        <p:spPr>
          <a:xfrm rot="3210522">
            <a:off x="8828071" y="3601255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3" name="Google Shape;2533;p181"/>
          <p:cNvSpPr/>
          <p:nvPr/>
        </p:nvSpPr>
        <p:spPr>
          <a:xfrm rot="3212945">
            <a:off x="7223745" y="4593605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4" name="Google Shape;2534;p181"/>
          <p:cNvSpPr/>
          <p:nvPr/>
        </p:nvSpPr>
        <p:spPr>
          <a:xfrm rot="-7587055">
            <a:off x="7969056" y="4201692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5" name="Google Shape;2535;p181"/>
          <p:cNvSpPr/>
          <p:nvPr/>
        </p:nvSpPr>
        <p:spPr>
          <a:xfrm rot="3210522">
            <a:off x="5603511" y="4603257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CUSTOM_45">
    <p:spTree>
      <p:nvGrpSpPr>
        <p:cNvPr id="2536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Google Shape;2537;p18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38" name="Google Shape;2538;p182"/>
          <p:cNvSpPr/>
          <p:nvPr/>
        </p:nvSpPr>
        <p:spPr>
          <a:xfrm>
            <a:off x="-175093" y="-11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9" name="Google Shape;2539;p182"/>
          <p:cNvSpPr/>
          <p:nvPr/>
        </p:nvSpPr>
        <p:spPr>
          <a:xfrm flipH="1">
            <a:off x="-2755633" y="-11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0" name="Google Shape;2540;p182"/>
          <p:cNvSpPr/>
          <p:nvPr/>
        </p:nvSpPr>
        <p:spPr>
          <a:xfrm>
            <a:off x="-1458290" y="-11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1" name="Google Shape;2541;p182"/>
          <p:cNvSpPr/>
          <p:nvPr/>
        </p:nvSpPr>
        <p:spPr>
          <a:xfrm flipH="1" rot="5400000">
            <a:off x="4202856" y="124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2" name="Google Shape;2542;p182"/>
          <p:cNvSpPr/>
          <p:nvPr/>
        </p:nvSpPr>
        <p:spPr>
          <a:xfrm flipH="1" rot="5400000">
            <a:off x="902469" y="801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3" name="Google Shape;2543;p182"/>
          <p:cNvSpPr/>
          <p:nvPr/>
        </p:nvSpPr>
        <p:spPr>
          <a:xfrm flipH="1" rot="-5400000">
            <a:off x="1597831" y="854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4" name="Google Shape;2544;p182"/>
          <p:cNvSpPr/>
          <p:nvPr/>
        </p:nvSpPr>
        <p:spPr>
          <a:xfrm flipH="1" rot="5400000">
            <a:off x="246256" y="1371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6">
  <p:cSld name="CUSTOM_47">
    <p:spTree>
      <p:nvGrpSpPr>
        <p:cNvPr id="2545" name="Shape 2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" name="Google Shape;2546;p183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47" name="Google Shape;2547;p183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8" name="Google Shape;2548;p183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9" name="Google Shape;2549;p183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0" name="Google Shape;2550;p183"/>
          <p:cNvSpPr/>
          <p:nvPr/>
        </p:nvSpPr>
        <p:spPr>
          <a:xfrm rot="3043967">
            <a:off x="8461110" y="3707189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1" name="Google Shape;2551;p183"/>
          <p:cNvSpPr/>
          <p:nvPr/>
        </p:nvSpPr>
        <p:spPr>
          <a:xfrm rot="3041162">
            <a:off x="7337669" y="4513351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2" name="Google Shape;2552;p183"/>
          <p:cNvSpPr/>
          <p:nvPr/>
        </p:nvSpPr>
        <p:spPr>
          <a:xfrm rot="-7758838">
            <a:off x="7842708" y="4032580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3" name="Google Shape;2553;p183"/>
          <p:cNvSpPr/>
          <p:nvPr/>
        </p:nvSpPr>
        <p:spPr>
          <a:xfrm rot="3043967">
            <a:off x="6441045" y="4409310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1388100" y="1076025"/>
            <a:ext cx="63678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2" name="Google Shape;152;p20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0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0"/>
          <p:cNvSpPr/>
          <p:nvPr/>
        </p:nvSpPr>
        <p:spPr>
          <a:xfrm rot="-5400147">
            <a:off x="232464" y="-691625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0"/>
          <p:cNvSpPr/>
          <p:nvPr/>
        </p:nvSpPr>
        <p:spPr>
          <a:xfrm flipH="1">
            <a:off x="68351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0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0"/>
          <p:cNvSpPr/>
          <p:nvPr/>
        </p:nvSpPr>
        <p:spPr>
          <a:xfrm flipH="1">
            <a:off x="3173616" y="24472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0"/>
          <p:cNvSpPr/>
          <p:nvPr/>
        </p:nvSpPr>
        <p:spPr>
          <a:xfrm flipH="1">
            <a:off x="6566441" y="273550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0"/>
          <p:cNvSpPr/>
          <p:nvPr/>
        </p:nvSpPr>
        <p:spPr>
          <a:xfrm flipH="1" rot="10800000">
            <a:off x="2631095" y="4430364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6302893" y="4618767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0"/>
          <p:cNvSpPr/>
          <p:nvPr/>
        </p:nvSpPr>
        <p:spPr>
          <a:xfrm rot="5399853">
            <a:off x="7457460" y="3823444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0"/>
          <p:cNvSpPr/>
          <p:nvPr/>
        </p:nvSpPr>
        <p:spPr>
          <a:xfrm flipH="1" rot="10800000">
            <a:off x="8312846" y="452006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0"/>
          <p:cNvSpPr/>
          <p:nvPr/>
        </p:nvSpPr>
        <p:spPr>
          <a:xfrm flipH="1" rot="10800000">
            <a:off x="6455196" y="43956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0"/>
          <p:cNvSpPr/>
          <p:nvPr/>
        </p:nvSpPr>
        <p:spPr>
          <a:xfrm flipH="1" rot="10800000">
            <a:off x="5822746" y="4882242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0"/>
          <p:cNvSpPr/>
          <p:nvPr/>
        </p:nvSpPr>
        <p:spPr>
          <a:xfrm flipH="1" rot="10800000">
            <a:off x="8749921" y="42321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0"/>
          <p:cNvSpPr/>
          <p:nvPr/>
        </p:nvSpPr>
        <p:spPr>
          <a:xfrm flipH="1" rot="10800000">
            <a:off x="2364821" y="4788617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0"/>
          <p:cNvSpPr/>
          <p:nvPr/>
        </p:nvSpPr>
        <p:spPr>
          <a:xfrm flipH="1">
            <a:off x="181341" y="8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7">
  <p:cSld name="CUSTOM_48">
    <p:spTree>
      <p:nvGrpSpPr>
        <p:cNvPr id="2554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" name="Google Shape;2555;p18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56" name="Google Shape;2556;p184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7" name="Google Shape;2557;p184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8" name="Google Shape;2558;p184"/>
          <p:cNvSpPr/>
          <p:nvPr/>
        </p:nvSpPr>
        <p:spPr>
          <a:xfrm rot="5400000">
            <a:off x="3391556" y="48975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9" name="Google Shape;2559;p184"/>
          <p:cNvSpPr/>
          <p:nvPr/>
        </p:nvSpPr>
        <p:spPr>
          <a:xfrm rot="-5400000">
            <a:off x="1730281" y="4340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0" name="Google Shape;2560;p184"/>
          <p:cNvSpPr/>
          <p:nvPr/>
        </p:nvSpPr>
        <p:spPr>
          <a:xfrm rot="5400000">
            <a:off x="628131" y="3448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21">
    <p:spTree>
      <p:nvGrpSpPr>
        <p:cNvPr id="256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p185"/>
          <p:cNvSpPr/>
          <p:nvPr/>
        </p:nvSpPr>
        <p:spPr>
          <a:xfrm rot="10800000">
            <a:off x="7575354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3" name="Google Shape;2563;p185"/>
          <p:cNvSpPr/>
          <p:nvPr/>
        </p:nvSpPr>
        <p:spPr>
          <a:xfrm flipH="1" rot="-9367883">
            <a:off x="713109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4" name="Google Shape;2564;p185"/>
          <p:cNvSpPr/>
          <p:nvPr/>
        </p:nvSpPr>
        <p:spPr>
          <a:xfrm rot="-9944222">
            <a:off x="7216014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5" name="Google Shape;2565;p185"/>
          <p:cNvSpPr txBox="1"/>
          <p:nvPr>
            <p:ph idx="1" type="body"/>
          </p:nvPr>
        </p:nvSpPr>
        <p:spPr>
          <a:xfrm>
            <a:off x="718675" y="365815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566" name="Google Shape;2566;p185"/>
          <p:cNvSpPr/>
          <p:nvPr/>
        </p:nvSpPr>
        <p:spPr>
          <a:xfrm rot="5400000">
            <a:off x="8853656" y="8192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7" name="Google Shape;2567;p185"/>
          <p:cNvSpPr/>
          <p:nvPr/>
        </p:nvSpPr>
        <p:spPr>
          <a:xfrm rot="5400000">
            <a:off x="7501469" y="7192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8" name="Google Shape;2568;p185"/>
          <p:cNvSpPr/>
          <p:nvPr/>
        </p:nvSpPr>
        <p:spPr>
          <a:xfrm rot="-5400000">
            <a:off x="8196831" y="6666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9" name="Google Shape;2569;p185"/>
          <p:cNvSpPr/>
          <p:nvPr/>
        </p:nvSpPr>
        <p:spPr>
          <a:xfrm rot="5400000">
            <a:off x="6845256" y="844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40">
    <p:spTree>
      <p:nvGrpSpPr>
        <p:cNvPr id="2570" name="Shape 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p186"/>
          <p:cNvSpPr/>
          <p:nvPr/>
        </p:nvSpPr>
        <p:spPr>
          <a:xfrm flipH="1" rot="10800000">
            <a:off x="-913868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2" name="Google Shape;2572;p186"/>
          <p:cNvSpPr/>
          <p:nvPr/>
        </p:nvSpPr>
        <p:spPr>
          <a:xfrm rot="9367883">
            <a:off x="-1180318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3" name="Google Shape;2573;p186"/>
          <p:cNvSpPr/>
          <p:nvPr/>
        </p:nvSpPr>
        <p:spPr>
          <a:xfrm flipH="1" rot="9944222">
            <a:off x="-1716649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4" name="Google Shape;2574;p186"/>
          <p:cNvSpPr txBox="1"/>
          <p:nvPr>
            <p:ph type="title"/>
          </p:nvPr>
        </p:nvSpPr>
        <p:spPr>
          <a:xfrm>
            <a:off x="718675" y="1076025"/>
            <a:ext cx="37827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2575" name="Google Shape;2575;p186"/>
          <p:cNvSpPr/>
          <p:nvPr/>
        </p:nvSpPr>
        <p:spPr>
          <a:xfrm>
            <a:off x="-1041647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6" name="Google Shape;2576;p186"/>
          <p:cNvSpPr/>
          <p:nvPr/>
        </p:nvSpPr>
        <p:spPr>
          <a:xfrm flipH="1" rot="1067063">
            <a:off x="-1322829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7" name="Google Shape;2577;p186"/>
          <p:cNvSpPr/>
          <p:nvPr/>
        </p:nvSpPr>
        <p:spPr>
          <a:xfrm rot="626416">
            <a:off x="-2113010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8" name="Google Shape;2578;p186"/>
          <p:cNvSpPr/>
          <p:nvPr/>
        </p:nvSpPr>
        <p:spPr>
          <a:xfrm rot="5400000">
            <a:off x="393556" y="3945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9" name="Google Shape;2579;p186"/>
          <p:cNvSpPr/>
          <p:nvPr/>
        </p:nvSpPr>
        <p:spPr>
          <a:xfrm rot="5400000">
            <a:off x="827744" y="435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0" name="Google Shape;2580;p186"/>
          <p:cNvSpPr/>
          <p:nvPr/>
        </p:nvSpPr>
        <p:spPr>
          <a:xfrm rot="-5400000">
            <a:off x="1266956" y="43673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1" name="Google Shape;2581;p186"/>
          <p:cNvSpPr/>
          <p:nvPr/>
        </p:nvSpPr>
        <p:spPr>
          <a:xfrm rot="5400000">
            <a:off x="110881" y="805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43">
    <p:spTree>
      <p:nvGrpSpPr>
        <p:cNvPr id="2582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187"/>
          <p:cNvSpPr txBox="1"/>
          <p:nvPr>
            <p:ph idx="1" type="subTitle"/>
          </p:nvPr>
        </p:nvSpPr>
        <p:spPr>
          <a:xfrm>
            <a:off x="1262692" y="2915250"/>
            <a:ext cx="2877600" cy="6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4" name="Google Shape;2584;p187"/>
          <p:cNvSpPr txBox="1"/>
          <p:nvPr>
            <p:ph hasCustomPrompt="1" type="title"/>
          </p:nvPr>
        </p:nvSpPr>
        <p:spPr>
          <a:xfrm>
            <a:off x="1262650" y="1557200"/>
            <a:ext cx="28776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585" name="Google Shape;2585;p187"/>
          <p:cNvSpPr/>
          <p:nvPr/>
        </p:nvSpPr>
        <p:spPr>
          <a:xfrm rot="-9281215">
            <a:off x="-38626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6" name="Google Shape;2586;p187"/>
          <p:cNvSpPr/>
          <p:nvPr/>
        </p:nvSpPr>
        <p:spPr>
          <a:xfrm rot="-9280772">
            <a:off x="-649223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7" name="Google Shape;2587;p187"/>
          <p:cNvSpPr/>
          <p:nvPr/>
        </p:nvSpPr>
        <p:spPr>
          <a:xfrm flipH="1" rot="-9281383">
            <a:off x="-1125488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8" name="Google Shape;2588;p187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9" name="Google Shape;2589;p187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0" name="Google Shape;2590;p187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1" name="Google Shape;2591;p187"/>
          <p:cNvSpPr/>
          <p:nvPr/>
        </p:nvSpPr>
        <p:spPr>
          <a:xfrm rot="5400000">
            <a:off x="1614606" y="6706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2" name="Google Shape;2592;p187"/>
          <p:cNvSpPr/>
          <p:nvPr/>
        </p:nvSpPr>
        <p:spPr>
          <a:xfrm rot="5400000">
            <a:off x="1071344" y="42445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3" name="Google Shape;2593;p187"/>
          <p:cNvSpPr/>
          <p:nvPr/>
        </p:nvSpPr>
        <p:spPr>
          <a:xfrm rot="-5400000">
            <a:off x="957781" y="517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4" name="Google Shape;2594;p187"/>
          <p:cNvSpPr/>
          <p:nvPr/>
        </p:nvSpPr>
        <p:spPr>
          <a:xfrm rot="5400000">
            <a:off x="415131" y="3609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2595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p188"/>
          <p:cNvSpPr txBox="1"/>
          <p:nvPr>
            <p:ph type="title"/>
          </p:nvPr>
        </p:nvSpPr>
        <p:spPr>
          <a:xfrm>
            <a:off x="2846475" y="363275"/>
            <a:ext cx="345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597" name="Google Shape;2597;p188"/>
          <p:cNvSpPr txBox="1"/>
          <p:nvPr>
            <p:ph idx="1" type="subTitle"/>
          </p:nvPr>
        </p:nvSpPr>
        <p:spPr>
          <a:xfrm>
            <a:off x="788350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598" name="Google Shape;2598;p188"/>
          <p:cNvSpPr txBox="1"/>
          <p:nvPr>
            <p:ph idx="2" type="subTitle"/>
          </p:nvPr>
        </p:nvSpPr>
        <p:spPr>
          <a:xfrm>
            <a:off x="53817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99" name="Google Shape;2599;p188"/>
          <p:cNvSpPr txBox="1"/>
          <p:nvPr>
            <p:ph idx="3" type="subTitle"/>
          </p:nvPr>
        </p:nvSpPr>
        <p:spPr>
          <a:xfrm>
            <a:off x="5158975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00" name="Google Shape;2600;p188"/>
          <p:cNvSpPr txBox="1"/>
          <p:nvPr>
            <p:ph idx="4" type="subTitle"/>
          </p:nvPr>
        </p:nvSpPr>
        <p:spPr>
          <a:xfrm>
            <a:off x="477182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1" name="Google Shape;2601;p188"/>
          <p:cNvSpPr/>
          <p:nvPr/>
        </p:nvSpPr>
        <p:spPr>
          <a:xfrm flipH="1" rot="-10350985">
            <a:off x="6450155" y="-124771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2" name="Google Shape;2602;p188"/>
          <p:cNvSpPr/>
          <p:nvPr/>
        </p:nvSpPr>
        <p:spPr>
          <a:xfrm flipH="1">
            <a:off x="8345826" y="98462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3" name="Google Shape;2603;p188"/>
          <p:cNvSpPr/>
          <p:nvPr/>
        </p:nvSpPr>
        <p:spPr>
          <a:xfrm flipH="1">
            <a:off x="8977776" y="13254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4" name="Google Shape;2604;p188"/>
          <p:cNvSpPr/>
          <p:nvPr/>
        </p:nvSpPr>
        <p:spPr>
          <a:xfrm flipH="1">
            <a:off x="6236651" y="1883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5" name="Google Shape;2605;p188"/>
          <p:cNvSpPr/>
          <p:nvPr/>
        </p:nvSpPr>
        <p:spPr>
          <a:xfrm flipH="1">
            <a:off x="7070376" y="539299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6" name="Google Shape;2606;p188"/>
          <p:cNvSpPr/>
          <p:nvPr/>
        </p:nvSpPr>
        <p:spPr>
          <a:xfrm>
            <a:off x="7168769" y="-99365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7" name="Google Shape;2607;p188"/>
          <p:cNvSpPr/>
          <p:nvPr/>
        </p:nvSpPr>
        <p:spPr>
          <a:xfrm flipH="1" rot="10800000">
            <a:off x="7678176" y="-210266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8" name="Google Shape;2608;p188"/>
          <p:cNvSpPr/>
          <p:nvPr/>
        </p:nvSpPr>
        <p:spPr>
          <a:xfrm rot="10350985">
            <a:off x="-562292" y="-173408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9" name="Google Shape;2609;p188"/>
          <p:cNvSpPr/>
          <p:nvPr/>
        </p:nvSpPr>
        <p:spPr>
          <a:xfrm>
            <a:off x="823471" y="93598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0" name="Google Shape;2610;p188"/>
          <p:cNvSpPr/>
          <p:nvPr/>
        </p:nvSpPr>
        <p:spPr>
          <a:xfrm>
            <a:off x="256621" y="1276811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1" name="Google Shape;2611;p188"/>
          <p:cNvSpPr/>
          <p:nvPr/>
        </p:nvSpPr>
        <p:spPr>
          <a:xfrm>
            <a:off x="2997746" y="13973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2" name="Google Shape;2612;p188"/>
          <p:cNvSpPr/>
          <p:nvPr/>
        </p:nvSpPr>
        <p:spPr>
          <a:xfrm>
            <a:off x="2164021" y="490661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3" name="Google Shape;2613;p188"/>
          <p:cNvSpPr/>
          <p:nvPr/>
        </p:nvSpPr>
        <p:spPr>
          <a:xfrm flipH="1">
            <a:off x="-353582" y="-148002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4" name="Google Shape;2614;p188"/>
          <p:cNvSpPr/>
          <p:nvPr/>
        </p:nvSpPr>
        <p:spPr>
          <a:xfrm rot="10800000">
            <a:off x="-402608" y="-258904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8">
    <p:spTree>
      <p:nvGrpSpPr>
        <p:cNvPr id="2615" name="Shape 2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" name="Google Shape;2616;p189"/>
          <p:cNvSpPr txBox="1"/>
          <p:nvPr>
            <p:ph idx="1" type="subTitle"/>
          </p:nvPr>
        </p:nvSpPr>
        <p:spPr>
          <a:xfrm>
            <a:off x="4658775" y="344180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7" name="Google Shape;2617;p189"/>
          <p:cNvSpPr txBox="1"/>
          <p:nvPr>
            <p:ph idx="2" type="subTitle"/>
          </p:nvPr>
        </p:nvSpPr>
        <p:spPr>
          <a:xfrm>
            <a:off x="2397771" y="140025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8" name="Google Shape;2618;p189"/>
          <p:cNvSpPr txBox="1"/>
          <p:nvPr>
            <p:ph type="title"/>
          </p:nvPr>
        </p:nvSpPr>
        <p:spPr>
          <a:xfrm>
            <a:off x="4658771" y="280610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2619" name="Google Shape;2619;p189"/>
          <p:cNvSpPr txBox="1"/>
          <p:nvPr>
            <p:ph idx="3" type="title"/>
          </p:nvPr>
        </p:nvSpPr>
        <p:spPr>
          <a:xfrm>
            <a:off x="2397771" y="76455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2620" name="Google Shape;2620;p189"/>
          <p:cNvSpPr/>
          <p:nvPr/>
        </p:nvSpPr>
        <p:spPr>
          <a:xfrm>
            <a:off x="485275" y="3859450"/>
            <a:ext cx="3336529" cy="1283560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1" name="Google Shape;2621;p189"/>
          <p:cNvSpPr/>
          <p:nvPr/>
        </p:nvSpPr>
        <p:spPr>
          <a:xfrm flipH="1" rot="1432232">
            <a:off x="-470789" y="4165605"/>
            <a:ext cx="4306753" cy="1531081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2" name="Google Shape;2622;p189"/>
          <p:cNvSpPr/>
          <p:nvPr/>
        </p:nvSpPr>
        <p:spPr>
          <a:xfrm rot="5772258">
            <a:off x="7200936" y="-653045"/>
            <a:ext cx="2023504" cy="19351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3" name="Google Shape;2623;p189"/>
          <p:cNvSpPr/>
          <p:nvPr/>
        </p:nvSpPr>
        <p:spPr>
          <a:xfrm rot="707044">
            <a:off x="5289054" y="-380400"/>
            <a:ext cx="4307387" cy="1170580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4" name="Google Shape;2624;p189"/>
          <p:cNvSpPr/>
          <p:nvPr/>
        </p:nvSpPr>
        <p:spPr>
          <a:xfrm>
            <a:off x="5289100" y="-380553"/>
            <a:ext cx="4306711" cy="128365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5" name="Google Shape;2625;p189"/>
          <p:cNvSpPr/>
          <p:nvPr/>
        </p:nvSpPr>
        <p:spPr>
          <a:xfrm rot="855605">
            <a:off x="-610970" y="4000688"/>
            <a:ext cx="4923475" cy="1631508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6" name="Google Shape;2626;p189"/>
          <p:cNvSpPr/>
          <p:nvPr/>
        </p:nvSpPr>
        <p:spPr>
          <a:xfrm rot="5400000">
            <a:off x="2493669" y="40945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7" name="Google Shape;2627;p189"/>
          <p:cNvSpPr/>
          <p:nvPr/>
        </p:nvSpPr>
        <p:spPr>
          <a:xfrm rot="5400000">
            <a:off x="1141481" y="39944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8" name="Google Shape;2628;p189"/>
          <p:cNvSpPr/>
          <p:nvPr/>
        </p:nvSpPr>
        <p:spPr>
          <a:xfrm rot="-5400000">
            <a:off x="1836844" y="3941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9" name="Google Shape;2629;p189"/>
          <p:cNvSpPr/>
          <p:nvPr/>
        </p:nvSpPr>
        <p:spPr>
          <a:xfrm rot="5400000">
            <a:off x="485269" y="33596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0" name="Google Shape;2630;p189"/>
          <p:cNvSpPr/>
          <p:nvPr/>
        </p:nvSpPr>
        <p:spPr>
          <a:xfrm rot="5400000">
            <a:off x="7169406" y="964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1" name="Google Shape;2631;p189"/>
          <p:cNvSpPr/>
          <p:nvPr/>
        </p:nvSpPr>
        <p:spPr>
          <a:xfrm rot="5400000">
            <a:off x="5817219" y="8647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2" name="Google Shape;2632;p189"/>
          <p:cNvSpPr/>
          <p:nvPr/>
        </p:nvSpPr>
        <p:spPr>
          <a:xfrm rot="-5400000">
            <a:off x="6512581" y="8121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3" name="Google Shape;2633;p189"/>
          <p:cNvSpPr/>
          <p:nvPr/>
        </p:nvSpPr>
        <p:spPr>
          <a:xfrm rot="5400000">
            <a:off x="5161006" y="229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spTree>
      <p:nvGrpSpPr>
        <p:cNvPr id="2634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p190"/>
          <p:cNvSpPr txBox="1"/>
          <p:nvPr>
            <p:ph type="title"/>
          </p:nvPr>
        </p:nvSpPr>
        <p:spPr>
          <a:xfrm>
            <a:off x="1829850" y="1557200"/>
            <a:ext cx="5484300" cy="118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36" name="Google Shape;2636;p190"/>
          <p:cNvSpPr txBox="1"/>
          <p:nvPr>
            <p:ph idx="1" type="subTitle"/>
          </p:nvPr>
        </p:nvSpPr>
        <p:spPr>
          <a:xfrm>
            <a:off x="1830150" y="2833325"/>
            <a:ext cx="54840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7" name="Google Shape;2637;p190"/>
          <p:cNvSpPr/>
          <p:nvPr/>
        </p:nvSpPr>
        <p:spPr>
          <a:xfrm rot="-5400000">
            <a:off x="-1029861" y="815281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8" name="Google Shape;2638;p190"/>
          <p:cNvSpPr/>
          <p:nvPr/>
        </p:nvSpPr>
        <p:spPr>
          <a:xfrm rot="-5400000">
            <a:off x="-1888219" y="1592238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9" name="Google Shape;2639;p190"/>
          <p:cNvSpPr/>
          <p:nvPr/>
        </p:nvSpPr>
        <p:spPr>
          <a:xfrm rot="5400000">
            <a:off x="387256" y="36107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0" name="Google Shape;2640;p190"/>
          <p:cNvSpPr/>
          <p:nvPr/>
        </p:nvSpPr>
        <p:spPr>
          <a:xfrm rot="5400000">
            <a:off x="603369" y="1722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1" name="Google Shape;2641;p190"/>
          <p:cNvSpPr/>
          <p:nvPr/>
        </p:nvSpPr>
        <p:spPr>
          <a:xfrm rot="5400000">
            <a:off x="-751978" y="255224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2" name="Google Shape;2642;p190"/>
          <p:cNvSpPr/>
          <p:nvPr/>
        </p:nvSpPr>
        <p:spPr>
          <a:xfrm rot="5400000">
            <a:off x="1033906" y="11430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3" name="Google Shape;2643;p190"/>
          <p:cNvSpPr/>
          <p:nvPr/>
        </p:nvSpPr>
        <p:spPr>
          <a:xfrm rot="5400000">
            <a:off x="1978444" y="200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4" name="Google Shape;2644;p190"/>
          <p:cNvSpPr/>
          <p:nvPr/>
        </p:nvSpPr>
        <p:spPr>
          <a:xfrm rot="5400000">
            <a:off x="6115544" y="2556136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5" name="Google Shape;2645;p190"/>
          <p:cNvSpPr/>
          <p:nvPr/>
        </p:nvSpPr>
        <p:spPr>
          <a:xfrm rot="5400000">
            <a:off x="6901950" y="2423794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6" name="Google Shape;2646;p190"/>
          <p:cNvSpPr/>
          <p:nvPr/>
        </p:nvSpPr>
        <p:spPr>
          <a:xfrm rot="-5400000">
            <a:off x="8658344" y="1391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7" name="Google Shape;2647;p190"/>
          <p:cNvSpPr/>
          <p:nvPr/>
        </p:nvSpPr>
        <p:spPr>
          <a:xfrm rot="-5400000">
            <a:off x="8377131" y="3215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8" name="Google Shape;2648;p190"/>
          <p:cNvSpPr/>
          <p:nvPr/>
        </p:nvSpPr>
        <p:spPr>
          <a:xfrm rot="-5400000">
            <a:off x="7021777" y="3324160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9" name="Google Shape;2649;p190"/>
          <p:cNvSpPr/>
          <p:nvPr/>
        </p:nvSpPr>
        <p:spPr>
          <a:xfrm rot="-5400000">
            <a:off x="8011694" y="38594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0" name="Google Shape;2650;p190"/>
          <p:cNvSpPr/>
          <p:nvPr/>
        </p:nvSpPr>
        <p:spPr>
          <a:xfrm rot="-5400000">
            <a:off x="7002056" y="4917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265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p191"/>
          <p:cNvSpPr txBox="1"/>
          <p:nvPr>
            <p:ph type="title"/>
          </p:nvPr>
        </p:nvSpPr>
        <p:spPr>
          <a:xfrm>
            <a:off x="3145775" y="363275"/>
            <a:ext cx="285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53" name="Google Shape;2653;p191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54" name="Google Shape;2654;p191"/>
          <p:cNvSpPr txBox="1"/>
          <p:nvPr>
            <p:ph idx="2" type="subTitle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5" name="Google Shape;2655;p191"/>
          <p:cNvSpPr txBox="1"/>
          <p:nvPr>
            <p:ph idx="3" type="subTitle"/>
          </p:nvPr>
        </p:nvSpPr>
        <p:spPr>
          <a:xfrm>
            <a:off x="6596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56" name="Google Shape;2656;p191"/>
          <p:cNvSpPr txBox="1"/>
          <p:nvPr>
            <p:ph idx="4" type="subTitle"/>
          </p:nvPr>
        </p:nvSpPr>
        <p:spPr>
          <a:xfrm>
            <a:off x="9416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7" name="Google Shape;2657;p191"/>
          <p:cNvSpPr txBox="1"/>
          <p:nvPr>
            <p:ph idx="5" type="subTitle"/>
          </p:nvPr>
        </p:nvSpPr>
        <p:spPr>
          <a:xfrm>
            <a:off x="3328941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58" name="Google Shape;2658;p191"/>
          <p:cNvSpPr txBox="1"/>
          <p:nvPr>
            <p:ph idx="6" type="subTitle"/>
          </p:nvPr>
        </p:nvSpPr>
        <p:spPr>
          <a:xfrm>
            <a:off x="3610941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9" name="Google Shape;2659;p191"/>
          <p:cNvSpPr txBox="1"/>
          <p:nvPr>
            <p:ph idx="7" type="subTitle"/>
          </p:nvPr>
        </p:nvSpPr>
        <p:spPr>
          <a:xfrm>
            <a:off x="6596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60" name="Google Shape;2660;p191"/>
          <p:cNvSpPr txBox="1"/>
          <p:nvPr>
            <p:ph idx="8" type="subTitle"/>
          </p:nvPr>
        </p:nvSpPr>
        <p:spPr>
          <a:xfrm>
            <a:off x="9416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1" name="Google Shape;2661;p191"/>
          <p:cNvSpPr txBox="1"/>
          <p:nvPr>
            <p:ph idx="9" type="subTitle"/>
          </p:nvPr>
        </p:nvSpPr>
        <p:spPr>
          <a:xfrm>
            <a:off x="59982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62" name="Google Shape;2662;p191"/>
          <p:cNvSpPr txBox="1"/>
          <p:nvPr>
            <p:ph idx="13" type="subTitle"/>
          </p:nvPr>
        </p:nvSpPr>
        <p:spPr>
          <a:xfrm>
            <a:off x="6280216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3" name="Google Shape;2663;p191"/>
          <p:cNvSpPr txBox="1"/>
          <p:nvPr>
            <p:ph idx="14" type="subTitle"/>
          </p:nvPr>
        </p:nvSpPr>
        <p:spPr>
          <a:xfrm>
            <a:off x="5998216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64" name="Google Shape;2664;p191"/>
          <p:cNvSpPr txBox="1"/>
          <p:nvPr>
            <p:ph idx="15" type="subTitle"/>
          </p:nvPr>
        </p:nvSpPr>
        <p:spPr>
          <a:xfrm>
            <a:off x="6280216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5" name="Google Shape;2665;p191"/>
          <p:cNvSpPr/>
          <p:nvPr/>
        </p:nvSpPr>
        <p:spPr>
          <a:xfrm>
            <a:off x="5587299" y="-2095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6" name="Google Shape;2666;p191"/>
          <p:cNvSpPr/>
          <p:nvPr/>
        </p:nvSpPr>
        <p:spPr>
          <a:xfrm flipH="1" rot="10800000">
            <a:off x="6906325" y="-5251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7" name="Google Shape;2667;p191"/>
          <p:cNvSpPr/>
          <p:nvPr/>
        </p:nvSpPr>
        <p:spPr>
          <a:xfrm rot="-3279262">
            <a:off x="7901589" y="-9730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8" name="Google Shape;2668;p191"/>
          <p:cNvSpPr/>
          <p:nvPr/>
        </p:nvSpPr>
        <p:spPr>
          <a:xfrm rot="10800000">
            <a:off x="6406991" y="1135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9" name="Google Shape;2669;p191"/>
          <p:cNvSpPr/>
          <p:nvPr/>
        </p:nvSpPr>
        <p:spPr>
          <a:xfrm rot="10800000">
            <a:off x="8154416" y="3498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0" name="Google Shape;2670;p191"/>
          <p:cNvSpPr/>
          <p:nvPr/>
        </p:nvSpPr>
        <p:spPr>
          <a:xfrm rot="10800000">
            <a:off x="7681066" y="7390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1" name="Google Shape;2671;p191"/>
          <p:cNvSpPr/>
          <p:nvPr/>
        </p:nvSpPr>
        <p:spPr>
          <a:xfrm flipH="1">
            <a:off x="-3333926" y="-2107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2" name="Google Shape;2672;p191"/>
          <p:cNvSpPr/>
          <p:nvPr/>
        </p:nvSpPr>
        <p:spPr>
          <a:xfrm rot="10800000">
            <a:off x="-142195" y="-5263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3" name="Google Shape;2673;p191"/>
          <p:cNvSpPr/>
          <p:nvPr/>
        </p:nvSpPr>
        <p:spPr>
          <a:xfrm flipH="1" rot="3279262">
            <a:off x="-162965" y="-9742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4" name="Google Shape;2674;p191"/>
          <p:cNvSpPr/>
          <p:nvPr/>
        </p:nvSpPr>
        <p:spPr>
          <a:xfrm flipH="1" rot="10800000">
            <a:off x="2572953" y="1123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5" name="Google Shape;2675;p191"/>
          <p:cNvSpPr/>
          <p:nvPr/>
        </p:nvSpPr>
        <p:spPr>
          <a:xfrm flipH="1" rot="10800000">
            <a:off x="890628" y="3486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6" name="Google Shape;2676;p191"/>
          <p:cNvSpPr/>
          <p:nvPr/>
        </p:nvSpPr>
        <p:spPr>
          <a:xfrm flipH="1" rot="10800000">
            <a:off x="201303" y="10527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7" name="Google Shape;2677;p191"/>
          <p:cNvSpPr/>
          <p:nvPr/>
        </p:nvSpPr>
        <p:spPr>
          <a:xfrm flipH="1" rot="10800000">
            <a:off x="1363978" y="7378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8" name="Google Shape;2678;p191"/>
          <p:cNvSpPr/>
          <p:nvPr/>
        </p:nvSpPr>
        <p:spPr>
          <a:xfrm rot="10800000">
            <a:off x="8843741" y="10539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0">
    <p:spTree>
      <p:nvGrpSpPr>
        <p:cNvPr id="2679" name="Shape 2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0" name="Google Shape;2680;p192"/>
          <p:cNvSpPr/>
          <p:nvPr/>
        </p:nvSpPr>
        <p:spPr>
          <a:xfrm flipH="1" rot="-5400000">
            <a:off x="7394663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1" name="Google Shape;2681;p192"/>
          <p:cNvSpPr/>
          <p:nvPr/>
        </p:nvSpPr>
        <p:spPr>
          <a:xfrm rot="-5399497">
            <a:off x="654705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2" name="Google Shape;2682;p192"/>
          <p:cNvSpPr/>
          <p:nvPr/>
        </p:nvSpPr>
        <p:spPr>
          <a:xfrm flipH="1" rot="-5400440">
            <a:off x="620160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3" name="Google Shape;2683;p192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84" name="Google Shape;2684;p192"/>
          <p:cNvSpPr txBox="1"/>
          <p:nvPr>
            <p:ph idx="2" type="subTitle"/>
          </p:nvPr>
        </p:nvSpPr>
        <p:spPr>
          <a:xfrm>
            <a:off x="3610941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5" name="Google Shape;2685;p192"/>
          <p:cNvSpPr txBox="1"/>
          <p:nvPr>
            <p:ph idx="3" type="subTitle"/>
          </p:nvPr>
        </p:nvSpPr>
        <p:spPr>
          <a:xfrm>
            <a:off x="8120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86" name="Google Shape;2686;p192"/>
          <p:cNvSpPr txBox="1"/>
          <p:nvPr>
            <p:ph idx="4" type="subTitle"/>
          </p:nvPr>
        </p:nvSpPr>
        <p:spPr>
          <a:xfrm>
            <a:off x="1094063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7" name="Google Shape;2687;p192"/>
          <p:cNvSpPr txBox="1"/>
          <p:nvPr>
            <p:ph idx="5" type="subTitle"/>
          </p:nvPr>
        </p:nvSpPr>
        <p:spPr>
          <a:xfrm>
            <a:off x="3328941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88" name="Google Shape;2688;p192"/>
          <p:cNvSpPr txBox="1"/>
          <p:nvPr>
            <p:ph idx="6" type="subTitle"/>
          </p:nvPr>
        </p:nvSpPr>
        <p:spPr>
          <a:xfrm>
            <a:off x="3610941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9" name="Google Shape;2689;p192"/>
          <p:cNvSpPr txBox="1"/>
          <p:nvPr>
            <p:ph idx="7" type="subTitle"/>
          </p:nvPr>
        </p:nvSpPr>
        <p:spPr>
          <a:xfrm>
            <a:off x="812063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90" name="Google Shape;2690;p192"/>
          <p:cNvSpPr txBox="1"/>
          <p:nvPr>
            <p:ph idx="8" type="subTitle"/>
          </p:nvPr>
        </p:nvSpPr>
        <p:spPr>
          <a:xfrm>
            <a:off x="1094063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1" name="Google Shape;2691;p192"/>
          <p:cNvSpPr txBox="1"/>
          <p:nvPr>
            <p:ph idx="9" type="subTitle"/>
          </p:nvPr>
        </p:nvSpPr>
        <p:spPr>
          <a:xfrm>
            <a:off x="58458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92" name="Google Shape;2692;p192"/>
          <p:cNvSpPr txBox="1"/>
          <p:nvPr>
            <p:ph idx="13" type="subTitle"/>
          </p:nvPr>
        </p:nvSpPr>
        <p:spPr>
          <a:xfrm>
            <a:off x="6127816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3" name="Google Shape;2693;p192"/>
          <p:cNvSpPr txBox="1"/>
          <p:nvPr>
            <p:ph idx="14" type="subTitle"/>
          </p:nvPr>
        </p:nvSpPr>
        <p:spPr>
          <a:xfrm>
            <a:off x="5845816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694" name="Google Shape;2694;p192"/>
          <p:cNvSpPr txBox="1"/>
          <p:nvPr>
            <p:ph idx="15" type="subTitle"/>
          </p:nvPr>
        </p:nvSpPr>
        <p:spPr>
          <a:xfrm>
            <a:off x="6127816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5" name="Google Shape;2695;p19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96" name="Google Shape;2696;p192"/>
          <p:cNvSpPr/>
          <p:nvPr/>
        </p:nvSpPr>
        <p:spPr>
          <a:xfrm>
            <a:off x="8351719" y="1688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7" name="Google Shape;2697;p192"/>
          <p:cNvSpPr/>
          <p:nvPr/>
        </p:nvSpPr>
        <p:spPr>
          <a:xfrm>
            <a:off x="8364481" y="48082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8" name="Google Shape;2698;p192"/>
          <p:cNvSpPr/>
          <p:nvPr/>
        </p:nvSpPr>
        <p:spPr>
          <a:xfrm rot="10800000">
            <a:off x="8515231" y="14905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9" name="Google Shape;2699;p192"/>
          <p:cNvSpPr/>
          <p:nvPr/>
        </p:nvSpPr>
        <p:spPr>
          <a:xfrm>
            <a:off x="7940944" y="29972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0" name="Google Shape;2700;p192"/>
          <p:cNvSpPr/>
          <p:nvPr/>
        </p:nvSpPr>
        <p:spPr>
          <a:xfrm rot="5400000">
            <a:off x="-1539825" y="1069929"/>
            <a:ext cx="3336529" cy="605972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1" name="Google Shape;2701;p192"/>
          <p:cNvSpPr/>
          <p:nvPr/>
        </p:nvSpPr>
        <p:spPr>
          <a:xfrm flipH="1" rot="6392579">
            <a:off x="-2086596" y="339210"/>
            <a:ext cx="4108425" cy="112552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2" name="Google Shape;2702;p192"/>
          <p:cNvSpPr/>
          <p:nvPr/>
        </p:nvSpPr>
        <p:spPr>
          <a:xfrm rot="5980549">
            <a:off x="-2375690" y="502831"/>
            <a:ext cx="4840630" cy="113463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3" name="Google Shape;2703;p192"/>
          <p:cNvSpPr/>
          <p:nvPr/>
        </p:nvSpPr>
        <p:spPr>
          <a:xfrm rot="10800000">
            <a:off x="115388" y="209797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4" name="Google Shape;2704;p192"/>
          <p:cNvSpPr/>
          <p:nvPr/>
        </p:nvSpPr>
        <p:spPr>
          <a:xfrm rot="10800000">
            <a:off x="361275" y="42206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5" name="Google Shape;2705;p192"/>
          <p:cNvSpPr/>
          <p:nvPr/>
        </p:nvSpPr>
        <p:spPr>
          <a:xfrm>
            <a:off x="333025" y="144100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6" name="Google Shape;2706;p192"/>
          <p:cNvSpPr/>
          <p:nvPr/>
        </p:nvSpPr>
        <p:spPr>
          <a:xfrm rot="10800000">
            <a:off x="1593613" y="-33062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9"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" name="Google Shape;2708;p193"/>
          <p:cNvSpPr txBox="1"/>
          <p:nvPr>
            <p:ph type="title"/>
          </p:nvPr>
        </p:nvSpPr>
        <p:spPr>
          <a:xfrm>
            <a:off x="1098938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09" name="Google Shape;2709;p193"/>
          <p:cNvSpPr txBox="1"/>
          <p:nvPr>
            <p:ph idx="1" type="subTitle"/>
          </p:nvPr>
        </p:nvSpPr>
        <p:spPr>
          <a:xfrm>
            <a:off x="1098938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10" name="Google Shape;2710;p193"/>
          <p:cNvSpPr txBox="1"/>
          <p:nvPr>
            <p:ph idx="2" type="title"/>
          </p:nvPr>
        </p:nvSpPr>
        <p:spPr>
          <a:xfrm>
            <a:off x="6001463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11" name="Google Shape;2711;p193"/>
          <p:cNvSpPr txBox="1"/>
          <p:nvPr>
            <p:ph idx="3" type="subTitle"/>
          </p:nvPr>
        </p:nvSpPr>
        <p:spPr>
          <a:xfrm>
            <a:off x="6001463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12" name="Google Shape;2712;p193"/>
          <p:cNvSpPr txBox="1"/>
          <p:nvPr>
            <p:ph idx="4" type="title"/>
          </p:nvPr>
        </p:nvSpPr>
        <p:spPr>
          <a:xfrm>
            <a:off x="1120238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13" name="Google Shape;2713;p193"/>
          <p:cNvSpPr txBox="1"/>
          <p:nvPr>
            <p:ph idx="5" type="subTitle"/>
          </p:nvPr>
        </p:nvSpPr>
        <p:spPr>
          <a:xfrm>
            <a:off x="1120238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14" name="Google Shape;2714;p193"/>
          <p:cNvSpPr txBox="1"/>
          <p:nvPr>
            <p:ph idx="6" type="title"/>
          </p:nvPr>
        </p:nvSpPr>
        <p:spPr>
          <a:xfrm>
            <a:off x="6022763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15" name="Google Shape;2715;p193"/>
          <p:cNvSpPr txBox="1"/>
          <p:nvPr>
            <p:ph idx="7" type="subTitle"/>
          </p:nvPr>
        </p:nvSpPr>
        <p:spPr>
          <a:xfrm>
            <a:off x="6022763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16" name="Google Shape;2716;p193"/>
          <p:cNvSpPr txBox="1"/>
          <p:nvPr>
            <p:ph idx="8" type="title"/>
          </p:nvPr>
        </p:nvSpPr>
        <p:spPr>
          <a:xfrm>
            <a:off x="3550200" y="23300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17" name="Google Shape;2717;p193"/>
          <p:cNvSpPr txBox="1"/>
          <p:nvPr>
            <p:ph idx="9" type="subTitle"/>
          </p:nvPr>
        </p:nvSpPr>
        <p:spPr>
          <a:xfrm>
            <a:off x="3550200" y="26472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18" name="Google Shape;2718;p193"/>
          <p:cNvSpPr/>
          <p:nvPr/>
        </p:nvSpPr>
        <p:spPr>
          <a:xfrm flipH="1" rot="-1518785">
            <a:off x="108221" y="-1363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9" name="Google Shape;2719;p193"/>
          <p:cNvSpPr/>
          <p:nvPr/>
        </p:nvSpPr>
        <p:spPr>
          <a:xfrm flipH="1" rot="-1519228">
            <a:off x="-502377" y="-7163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0" name="Google Shape;2720;p193"/>
          <p:cNvSpPr/>
          <p:nvPr/>
        </p:nvSpPr>
        <p:spPr>
          <a:xfrm rot="-1518617">
            <a:off x="-978642" y="-63361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1" name="Google Shape;2721;p193"/>
          <p:cNvSpPr/>
          <p:nvPr/>
        </p:nvSpPr>
        <p:spPr>
          <a:xfrm>
            <a:off x="-727683" y="410540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2" name="Google Shape;2722;p193"/>
          <p:cNvSpPr/>
          <p:nvPr/>
        </p:nvSpPr>
        <p:spPr>
          <a:xfrm flipH="1" rot="1432117">
            <a:off x="-994133" y="4325918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3" name="Google Shape;2723;p193"/>
          <p:cNvSpPr/>
          <p:nvPr/>
        </p:nvSpPr>
        <p:spPr>
          <a:xfrm rot="855778">
            <a:off x="-1530463" y="4208916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4" name="Google Shape;2724;p193"/>
          <p:cNvSpPr txBox="1"/>
          <p:nvPr>
            <p:ph idx="13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25" name="Google Shape;2725;p193"/>
          <p:cNvSpPr/>
          <p:nvPr/>
        </p:nvSpPr>
        <p:spPr>
          <a:xfrm rot="5400000">
            <a:off x="2668844" y="152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6" name="Google Shape;2726;p193"/>
          <p:cNvSpPr/>
          <p:nvPr/>
        </p:nvSpPr>
        <p:spPr>
          <a:xfrm rot="5400000">
            <a:off x="1006581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7" name="Google Shape;2727;p193"/>
          <p:cNvSpPr/>
          <p:nvPr/>
        </p:nvSpPr>
        <p:spPr>
          <a:xfrm rot="-5400000">
            <a:off x="2012019" y="-1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8" name="Google Shape;2728;p193"/>
          <p:cNvSpPr/>
          <p:nvPr/>
        </p:nvSpPr>
        <p:spPr>
          <a:xfrm rot="5400000">
            <a:off x="350369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1295925" y="1313075"/>
            <a:ext cx="6552000" cy="14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0" name="Google Shape;170;p21"/>
          <p:cNvSpPr txBox="1"/>
          <p:nvPr>
            <p:ph idx="1" type="subTitle"/>
          </p:nvPr>
        </p:nvSpPr>
        <p:spPr>
          <a:xfrm>
            <a:off x="1296075" y="2833325"/>
            <a:ext cx="6552000" cy="10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1"/>
          <p:cNvSpPr/>
          <p:nvPr/>
        </p:nvSpPr>
        <p:spPr>
          <a:xfrm flipH="1" rot="10800000">
            <a:off x="5365175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1"/>
          <p:cNvSpPr/>
          <p:nvPr/>
        </p:nvSpPr>
        <p:spPr>
          <a:xfrm flipH="1" rot="10800000">
            <a:off x="4874550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1"/>
          <p:cNvSpPr/>
          <p:nvPr/>
        </p:nvSpPr>
        <p:spPr>
          <a:xfrm flipH="1">
            <a:off x="536517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1"/>
          <p:cNvSpPr/>
          <p:nvPr/>
        </p:nvSpPr>
        <p:spPr>
          <a:xfrm flipH="1">
            <a:off x="7188788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1"/>
          <p:cNvSpPr/>
          <p:nvPr/>
        </p:nvSpPr>
        <p:spPr>
          <a:xfrm flipH="1">
            <a:off x="6621274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1"/>
          <p:cNvSpPr/>
          <p:nvPr/>
        </p:nvSpPr>
        <p:spPr>
          <a:xfrm flipH="1">
            <a:off x="783287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1"/>
          <p:cNvSpPr/>
          <p:nvPr/>
        </p:nvSpPr>
        <p:spPr>
          <a:xfrm flipH="1">
            <a:off x="8890913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/>
          <p:nvPr/>
        </p:nvSpPr>
        <p:spPr>
          <a:xfrm flipH="1">
            <a:off x="-260192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1"/>
          <p:cNvSpPr/>
          <p:nvPr/>
        </p:nvSpPr>
        <p:spPr>
          <a:xfrm flipH="1">
            <a:off x="158481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1"/>
          <p:cNvSpPr/>
          <p:nvPr/>
        </p:nvSpPr>
        <p:spPr>
          <a:xfrm flipH="1" rot="10800000">
            <a:off x="369972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/>
          <p:nvPr/>
        </p:nvSpPr>
        <p:spPr>
          <a:xfrm flipH="1" rot="10800000">
            <a:off x="1811013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/>
          <p:nvPr/>
        </p:nvSpPr>
        <p:spPr>
          <a:xfrm flipH="1" rot="10800000">
            <a:off x="-332175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1"/>
          <p:cNvSpPr/>
          <p:nvPr/>
        </p:nvSpPr>
        <p:spPr>
          <a:xfrm flipH="1" rot="10800000">
            <a:off x="123202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1"/>
          <p:cNvSpPr/>
          <p:nvPr/>
        </p:nvSpPr>
        <p:spPr>
          <a:xfrm flipH="1" rot="10800000">
            <a:off x="108888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3">
    <p:spTree>
      <p:nvGrpSpPr>
        <p:cNvPr id="2729" name="Shape 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" name="Google Shape;2730;p19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731" name="Google Shape;2731;p194"/>
          <p:cNvSpPr txBox="1"/>
          <p:nvPr>
            <p:ph idx="2" type="title"/>
          </p:nvPr>
        </p:nvSpPr>
        <p:spPr>
          <a:xfrm>
            <a:off x="9908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32" name="Google Shape;2732;p194"/>
          <p:cNvSpPr txBox="1"/>
          <p:nvPr>
            <p:ph idx="1" type="subTitle"/>
          </p:nvPr>
        </p:nvSpPr>
        <p:spPr>
          <a:xfrm>
            <a:off x="9908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3" name="Google Shape;2733;p194"/>
          <p:cNvSpPr txBox="1"/>
          <p:nvPr>
            <p:ph idx="3" type="title"/>
          </p:nvPr>
        </p:nvSpPr>
        <p:spPr>
          <a:xfrm>
            <a:off x="2272775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34" name="Google Shape;2734;p194"/>
          <p:cNvSpPr txBox="1"/>
          <p:nvPr>
            <p:ph idx="4" type="subTitle"/>
          </p:nvPr>
        </p:nvSpPr>
        <p:spPr>
          <a:xfrm>
            <a:off x="2272775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5" name="Google Shape;2735;p194"/>
          <p:cNvSpPr txBox="1"/>
          <p:nvPr>
            <p:ph idx="5" type="title"/>
          </p:nvPr>
        </p:nvSpPr>
        <p:spPr>
          <a:xfrm>
            <a:off x="611852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36" name="Google Shape;2736;p194"/>
          <p:cNvSpPr txBox="1"/>
          <p:nvPr>
            <p:ph idx="6" type="subTitle"/>
          </p:nvPr>
        </p:nvSpPr>
        <p:spPr>
          <a:xfrm>
            <a:off x="611852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7" name="Google Shape;2737;p194"/>
          <p:cNvSpPr txBox="1"/>
          <p:nvPr>
            <p:ph idx="7" type="title"/>
          </p:nvPr>
        </p:nvSpPr>
        <p:spPr>
          <a:xfrm>
            <a:off x="4836600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38" name="Google Shape;2738;p194"/>
          <p:cNvSpPr txBox="1"/>
          <p:nvPr>
            <p:ph idx="8" type="subTitle"/>
          </p:nvPr>
        </p:nvSpPr>
        <p:spPr>
          <a:xfrm>
            <a:off x="4836600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9" name="Google Shape;2739;p194"/>
          <p:cNvSpPr txBox="1"/>
          <p:nvPr>
            <p:ph idx="9" type="title"/>
          </p:nvPr>
        </p:nvSpPr>
        <p:spPr>
          <a:xfrm>
            <a:off x="35546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40" name="Google Shape;2740;p194"/>
          <p:cNvSpPr txBox="1"/>
          <p:nvPr>
            <p:ph idx="13" type="subTitle"/>
          </p:nvPr>
        </p:nvSpPr>
        <p:spPr>
          <a:xfrm>
            <a:off x="35546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1" name="Google Shape;2741;p194"/>
          <p:cNvSpPr/>
          <p:nvPr/>
        </p:nvSpPr>
        <p:spPr>
          <a:xfrm>
            <a:off x="-614789" y="4059903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2" name="Google Shape;2742;p194"/>
          <p:cNvSpPr/>
          <p:nvPr/>
        </p:nvSpPr>
        <p:spPr>
          <a:xfrm flipH="1" rot="1432117">
            <a:off x="-881240" y="4280420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3" name="Google Shape;2743;p194"/>
          <p:cNvSpPr/>
          <p:nvPr/>
        </p:nvSpPr>
        <p:spPr>
          <a:xfrm rot="855778">
            <a:off x="-1417570" y="4163418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4" name="Google Shape;2744;p194"/>
          <p:cNvSpPr/>
          <p:nvPr/>
        </p:nvSpPr>
        <p:spPr>
          <a:xfrm flipH="1" rot="5027361">
            <a:off x="8598824" y="4042096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5" name="Google Shape;2745;p194"/>
          <p:cNvSpPr/>
          <p:nvPr/>
        </p:nvSpPr>
        <p:spPr>
          <a:xfrm flipH="1" rot="10093095">
            <a:off x="7020027" y="4448297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6" name="Google Shape;2746;p194"/>
          <p:cNvSpPr/>
          <p:nvPr/>
        </p:nvSpPr>
        <p:spPr>
          <a:xfrm flipH="1" rot="10800000">
            <a:off x="7020070" y="4354984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7" name="Google Shape;2747;p194"/>
          <p:cNvSpPr/>
          <p:nvPr/>
        </p:nvSpPr>
        <p:spPr>
          <a:xfrm rot="5400000">
            <a:off x="8594081" y="4247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8" name="Google Shape;2748;p194"/>
          <p:cNvSpPr/>
          <p:nvPr/>
        </p:nvSpPr>
        <p:spPr>
          <a:xfrm rot="5400000">
            <a:off x="810844" y="4323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9" name="Google Shape;2749;p194"/>
          <p:cNvSpPr/>
          <p:nvPr/>
        </p:nvSpPr>
        <p:spPr>
          <a:xfrm rot="-5400000">
            <a:off x="7937256" y="4095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0" name="Google Shape;2750;p194"/>
          <p:cNvSpPr/>
          <p:nvPr/>
        </p:nvSpPr>
        <p:spPr>
          <a:xfrm rot="5400000">
            <a:off x="154631" y="36889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7">
    <p:spTree>
      <p:nvGrpSpPr>
        <p:cNvPr id="2751" name="Shape 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" name="Google Shape;2752;p195"/>
          <p:cNvSpPr txBox="1"/>
          <p:nvPr>
            <p:ph type="title"/>
          </p:nvPr>
        </p:nvSpPr>
        <p:spPr>
          <a:xfrm>
            <a:off x="1543350" y="363275"/>
            <a:ext cx="605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53" name="Google Shape;2753;p195"/>
          <p:cNvSpPr txBox="1"/>
          <p:nvPr>
            <p:ph idx="1" type="subTitle"/>
          </p:nvPr>
        </p:nvSpPr>
        <p:spPr>
          <a:xfrm>
            <a:off x="4875632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754" name="Google Shape;2754;p195"/>
          <p:cNvSpPr txBox="1"/>
          <p:nvPr>
            <p:ph idx="2" type="subTitle"/>
          </p:nvPr>
        </p:nvSpPr>
        <p:spPr>
          <a:xfrm>
            <a:off x="51575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5" name="Google Shape;2755;p195"/>
          <p:cNvSpPr txBox="1"/>
          <p:nvPr>
            <p:ph idx="3" type="subTitle"/>
          </p:nvPr>
        </p:nvSpPr>
        <p:spPr>
          <a:xfrm>
            <a:off x="17822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756" name="Google Shape;2756;p195"/>
          <p:cNvSpPr txBox="1"/>
          <p:nvPr>
            <p:ph idx="4" type="subTitle"/>
          </p:nvPr>
        </p:nvSpPr>
        <p:spPr>
          <a:xfrm>
            <a:off x="2064375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7" name="Google Shape;2757;p195"/>
          <p:cNvSpPr txBox="1"/>
          <p:nvPr>
            <p:ph idx="5" type="subTitle"/>
          </p:nvPr>
        </p:nvSpPr>
        <p:spPr>
          <a:xfrm>
            <a:off x="4875600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758" name="Google Shape;2758;p195"/>
          <p:cNvSpPr txBox="1"/>
          <p:nvPr>
            <p:ph idx="6" type="subTitle"/>
          </p:nvPr>
        </p:nvSpPr>
        <p:spPr>
          <a:xfrm>
            <a:off x="51575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59" name="Google Shape;2759;p195"/>
          <p:cNvSpPr txBox="1"/>
          <p:nvPr>
            <p:ph idx="7" type="subTitle"/>
          </p:nvPr>
        </p:nvSpPr>
        <p:spPr>
          <a:xfrm>
            <a:off x="17822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760" name="Google Shape;2760;p195"/>
          <p:cNvSpPr txBox="1"/>
          <p:nvPr>
            <p:ph idx="8" type="subTitle"/>
          </p:nvPr>
        </p:nvSpPr>
        <p:spPr>
          <a:xfrm>
            <a:off x="2064375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61" name="Google Shape;2761;p195"/>
          <p:cNvSpPr/>
          <p:nvPr/>
        </p:nvSpPr>
        <p:spPr>
          <a:xfrm flipH="1" rot="-5400000">
            <a:off x="-3096997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2" name="Google Shape;2762;p195"/>
          <p:cNvSpPr/>
          <p:nvPr/>
        </p:nvSpPr>
        <p:spPr>
          <a:xfrm rot="5400000">
            <a:off x="-1921300" y="309843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3" name="Google Shape;2763;p195"/>
          <p:cNvSpPr/>
          <p:nvPr/>
        </p:nvSpPr>
        <p:spPr>
          <a:xfrm flipH="1" rot="147">
            <a:off x="-401896" y="3180097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4" name="Google Shape;2764;p195"/>
          <p:cNvSpPr/>
          <p:nvPr/>
        </p:nvSpPr>
        <p:spPr>
          <a:xfrm flipH="1" rot="-5400000">
            <a:off x="839461" y="386456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5" name="Google Shape;2765;p195"/>
          <p:cNvSpPr/>
          <p:nvPr/>
        </p:nvSpPr>
        <p:spPr>
          <a:xfrm flipH="1" rot="-5400000">
            <a:off x="376511" y="108498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6" name="Google Shape;2766;p195"/>
          <p:cNvSpPr/>
          <p:nvPr/>
        </p:nvSpPr>
        <p:spPr>
          <a:xfrm flipH="1" rot="-5400000">
            <a:off x="948986" y="173088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7" name="Google Shape;2767;p195"/>
          <p:cNvSpPr/>
          <p:nvPr/>
        </p:nvSpPr>
        <p:spPr>
          <a:xfrm flipH="1" rot="5400000">
            <a:off x="5330692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8" name="Google Shape;2768;p195"/>
          <p:cNvSpPr/>
          <p:nvPr/>
        </p:nvSpPr>
        <p:spPr>
          <a:xfrm rot="-5400000">
            <a:off x="6773240" y="98835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9" name="Google Shape;2769;p195"/>
          <p:cNvSpPr/>
          <p:nvPr/>
        </p:nvSpPr>
        <p:spPr>
          <a:xfrm flipH="1" rot="-10799853">
            <a:off x="8120822" y="-9700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0" name="Google Shape;2770;p195"/>
          <p:cNvSpPr/>
          <p:nvPr/>
        </p:nvSpPr>
        <p:spPr>
          <a:xfrm flipH="1" rot="5400000">
            <a:off x="7855079" y="51188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1" name="Google Shape;2771;p195"/>
          <p:cNvSpPr/>
          <p:nvPr/>
        </p:nvSpPr>
        <p:spPr>
          <a:xfrm flipH="1" rot="5400000">
            <a:off x="8120804" y="123618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2" name="Google Shape;2772;p195"/>
          <p:cNvSpPr/>
          <p:nvPr/>
        </p:nvSpPr>
        <p:spPr>
          <a:xfrm flipH="1" rot="5400000">
            <a:off x="8583754" y="401575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3" name="Google Shape;2773;p195"/>
          <p:cNvSpPr/>
          <p:nvPr/>
        </p:nvSpPr>
        <p:spPr>
          <a:xfrm flipH="1" rot="5400000">
            <a:off x="8076379" y="343465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4" name="Google Shape;2774;p195"/>
          <p:cNvSpPr/>
          <p:nvPr/>
        </p:nvSpPr>
        <p:spPr>
          <a:xfrm flipH="1" rot="-5400000">
            <a:off x="1170286" y="465366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2775" name="Shape 2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6" name="Google Shape;2776;p196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777" name="Google Shape;2777;p196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78" name="Google Shape;2778;p196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9" name="Google Shape;2779;p196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0" name="Google Shape;2780;p196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1" name="Google Shape;2781;p196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2" name="Google Shape;2782;p196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3" name="Google Shape;2783;p196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4" name="Google Shape;2784;p196"/>
          <p:cNvSpPr/>
          <p:nvPr/>
        </p:nvSpPr>
        <p:spPr>
          <a:xfrm rot="-10667561">
            <a:off x="305871" y="43938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5" name="Google Shape;2785;p196"/>
          <p:cNvSpPr/>
          <p:nvPr/>
        </p:nvSpPr>
        <p:spPr>
          <a:xfrm rot="10800000">
            <a:off x="402459" y="43010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6" name="Google Shape;2786;p196"/>
          <p:cNvSpPr/>
          <p:nvPr/>
        </p:nvSpPr>
        <p:spPr>
          <a:xfrm>
            <a:off x="-272112" y="41566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7" name="Google Shape;2787;p196"/>
          <p:cNvSpPr/>
          <p:nvPr/>
        </p:nvSpPr>
        <p:spPr>
          <a:xfrm>
            <a:off x="402451" y="39496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8" name="Google Shape;2788;p196"/>
          <p:cNvSpPr/>
          <p:nvPr/>
        </p:nvSpPr>
        <p:spPr>
          <a:xfrm>
            <a:off x="1153051" y="43881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9" name="Google Shape;2789;p196"/>
          <p:cNvSpPr/>
          <p:nvPr/>
        </p:nvSpPr>
        <p:spPr>
          <a:xfrm>
            <a:off x="2859751" y="47349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0" name="Google Shape;2790;p196"/>
          <p:cNvSpPr/>
          <p:nvPr/>
        </p:nvSpPr>
        <p:spPr>
          <a:xfrm>
            <a:off x="5246676" y="48182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1" name="Google Shape;2791;p196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4">
    <p:spTree>
      <p:nvGrpSpPr>
        <p:cNvPr id="2792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3" name="Google Shape;2793;p197"/>
          <p:cNvSpPr txBox="1"/>
          <p:nvPr>
            <p:ph type="title"/>
          </p:nvPr>
        </p:nvSpPr>
        <p:spPr>
          <a:xfrm flipH="1">
            <a:off x="1031349" y="928025"/>
            <a:ext cx="3742500" cy="17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94" name="Google Shape;2794;p197"/>
          <p:cNvSpPr txBox="1"/>
          <p:nvPr>
            <p:ph idx="1" type="subTitle"/>
          </p:nvPr>
        </p:nvSpPr>
        <p:spPr>
          <a:xfrm flipH="1">
            <a:off x="1031044" y="2641900"/>
            <a:ext cx="3742500" cy="15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5" name="Google Shape;2795;p197"/>
          <p:cNvSpPr/>
          <p:nvPr/>
        </p:nvSpPr>
        <p:spPr>
          <a:xfrm>
            <a:off x="0" y="0"/>
            <a:ext cx="444900" cy="4449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6" name="Google Shape;2796;p197"/>
          <p:cNvSpPr/>
          <p:nvPr/>
        </p:nvSpPr>
        <p:spPr>
          <a:xfrm rot="-9281215">
            <a:off x="165301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7" name="Google Shape;2797;p197"/>
          <p:cNvSpPr/>
          <p:nvPr/>
        </p:nvSpPr>
        <p:spPr>
          <a:xfrm rot="-9280772">
            <a:off x="-445297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8" name="Google Shape;2798;p197"/>
          <p:cNvSpPr/>
          <p:nvPr/>
        </p:nvSpPr>
        <p:spPr>
          <a:xfrm flipH="1" rot="-9281383">
            <a:off x="-921562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9" name="Google Shape;2799;p197"/>
          <p:cNvSpPr/>
          <p:nvPr/>
        </p:nvSpPr>
        <p:spPr>
          <a:xfrm flipH="1" rot="10800000">
            <a:off x="-670603" y="7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0" name="Google Shape;2800;p197"/>
          <p:cNvSpPr/>
          <p:nvPr/>
        </p:nvSpPr>
        <p:spPr>
          <a:xfrm rot="9367883">
            <a:off x="-937053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1" name="Google Shape;2801;p197"/>
          <p:cNvSpPr/>
          <p:nvPr/>
        </p:nvSpPr>
        <p:spPr>
          <a:xfrm rot="-1518617">
            <a:off x="-992817" y="-87026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2" name="Google Shape;2802;p197"/>
          <p:cNvSpPr/>
          <p:nvPr/>
        </p:nvSpPr>
        <p:spPr>
          <a:xfrm rot="5400000">
            <a:off x="2202194" y="4596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3" name="Google Shape;2803;p197"/>
          <p:cNvSpPr/>
          <p:nvPr/>
        </p:nvSpPr>
        <p:spPr>
          <a:xfrm rot="-5400000">
            <a:off x="565106" y="822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5"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" name="Google Shape;2805;p198"/>
          <p:cNvSpPr txBox="1"/>
          <p:nvPr>
            <p:ph type="title"/>
          </p:nvPr>
        </p:nvSpPr>
        <p:spPr>
          <a:xfrm>
            <a:off x="4253800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806" name="Google Shape;2806;p198"/>
          <p:cNvSpPr txBox="1"/>
          <p:nvPr>
            <p:ph idx="1" type="subTitle"/>
          </p:nvPr>
        </p:nvSpPr>
        <p:spPr>
          <a:xfrm>
            <a:off x="5186112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07" name="Google Shape;2807;p198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8" name="Google Shape;2808;p198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9" name="Google Shape;2809;p198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0" name="Google Shape;2810;p198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1" name="Google Shape;2811;p198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2" name="Google Shape;2812;p198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3" name="Google Shape;2813;p198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4" name="Google Shape;2814;p198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5" name="Google Shape;2815;p198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6" name="Google Shape;2816;p198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6"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8" name="Google Shape;2818;p199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819" name="Google Shape;2819;p199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20" name="Google Shape;2820;p199"/>
          <p:cNvSpPr/>
          <p:nvPr/>
        </p:nvSpPr>
        <p:spPr>
          <a:xfrm flipH="1" rot="-5911893">
            <a:off x="3125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1" name="Google Shape;2821;p199"/>
          <p:cNvSpPr/>
          <p:nvPr/>
        </p:nvSpPr>
        <p:spPr>
          <a:xfrm flipH="1" rot="-515846">
            <a:off x="-399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2" name="Google Shape;2822;p199"/>
          <p:cNvSpPr/>
          <p:nvPr/>
        </p:nvSpPr>
        <p:spPr>
          <a:xfrm flipH="1">
            <a:off x="-423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3" name="Google Shape;2823;p199"/>
          <p:cNvSpPr/>
          <p:nvPr/>
        </p:nvSpPr>
        <p:spPr>
          <a:xfrm>
            <a:off x="-275372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4" name="Google Shape;2824;p199"/>
          <p:cNvSpPr/>
          <p:nvPr/>
        </p:nvSpPr>
        <p:spPr>
          <a:xfrm flipH="1" rot="1067063">
            <a:off x="-556554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5" name="Google Shape;2825;p199"/>
          <p:cNvSpPr/>
          <p:nvPr/>
        </p:nvSpPr>
        <p:spPr>
          <a:xfrm rot="626416">
            <a:off x="-1346735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6" name="Google Shape;2826;p199"/>
          <p:cNvSpPr/>
          <p:nvPr/>
        </p:nvSpPr>
        <p:spPr>
          <a:xfrm rot="5400000">
            <a:off x="2074869" y="43515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7" name="Google Shape;2827;p199"/>
          <p:cNvSpPr/>
          <p:nvPr/>
        </p:nvSpPr>
        <p:spPr>
          <a:xfrm rot="1364436">
            <a:off x="2082771" y="538417"/>
            <a:ext cx="98562" cy="988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8" name="Google Shape;2828;p199"/>
          <p:cNvSpPr/>
          <p:nvPr/>
        </p:nvSpPr>
        <p:spPr>
          <a:xfrm rot="-5400000">
            <a:off x="1418044" y="4198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9" name="Google Shape;2829;p199"/>
          <p:cNvSpPr/>
          <p:nvPr/>
        </p:nvSpPr>
        <p:spPr>
          <a:xfrm rot="1359618">
            <a:off x="1253917" y="848767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2">
    <p:spTree>
      <p:nvGrpSpPr>
        <p:cNvPr id="2830" name="Shape 2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1" name="Google Shape;2831;p20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832" name="Google Shape;2832;p200"/>
          <p:cNvSpPr txBox="1"/>
          <p:nvPr>
            <p:ph idx="1" type="subTitle"/>
          </p:nvPr>
        </p:nvSpPr>
        <p:spPr>
          <a:xfrm>
            <a:off x="4758125" y="1203300"/>
            <a:ext cx="3601800" cy="29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 sz="1400"/>
            </a:lvl1pPr>
            <a:lvl2pPr lvl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9pPr>
          </a:lstStyle>
          <a:p/>
        </p:txBody>
      </p:sp>
      <p:sp>
        <p:nvSpPr>
          <p:cNvPr id="2833" name="Google Shape;2833;p200"/>
          <p:cNvSpPr/>
          <p:nvPr/>
        </p:nvSpPr>
        <p:spPr>
          <a:xfrm flipH="1" rot="10800000">
            <a:off x="-394184" y="-4756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4" name="Google Shape;2834;p200"/>
          <p:cNvSpPr/>
          <p:nvPr/>
        </p:nvSpPr>
        <p:spPr>
          <a:xfrm rot="9367883">
            <a:off x="-660634" y="-44923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5" name="Google Shape;2835;p200"/>
          <p:cNvSpPr/>
          <p:nvPr/>
        </p:nvSpPr>
        <p:spPr>
          <a:xfrm flipH="1" rot="9944222">
            <a:off x="-1196964" y="-40583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6" name="Google Shape;2836;p200"/>
          <p:cNvSpPr/>
          <p:nvPr/>
        </p:nvSpPr>
        <p:spPr>
          <a:xfrm rot="3327864">
            <a:off x="2723221" y="251912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7" name="Google Shape;2837;p200"/>
          <p:cNvSpPr/>
          <p:nvPr/>
        </p:nvSpPr>
        <p:spPr>
          <a:xfrm rot="3326249">
            <a:off x="1540673" y="961357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8" name="Google Shape;2838;p200"/>
          <p:cNvSpPr/>
          <p:nvPr/>
        </p:nvSpPr>
        <p:spPr>
          <a:xfrm rot="-7473751">
            <a:off x="2083361" y="523229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200"/>
          <p:cNvSpPr/>
          <p:nvPr/>
        </p:nvSpPr>
        <p:spPr>
          <a:xfrm rot="3327864">
            <a:off x="652661" y="787093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5"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" name="Google Shape;2841;p201"/>
          <p:cNvSpPr txBox="1"/>
          <p:nvPr>
            <p:ph type="title"/>
          </p:nvPr>
        </p:nvSpPr>
        <p:spPr>
          <a:xfrm flipH="1">
            <a:off x="686700" y="1093200"/>
            <a:ext cx="7770600" cy="13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2842" name="Google Shape;2842;p201"/>
          <p:cNvSpPr txBox="1"/>
          <p:nvPr>
            <p:ph idx="1" type="body"/>
          </p:nvPr>
        </p:nvSpPr>
        <p:spPr>
          <a:xfrm flipH="1">
            <a:off x="686700" y="2540425"/>
            <a:ext cx="7770600" cy="13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600"/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2843" name="Google Shape;2843;p201"/>
          <p:cNvSpPr/>
          <p:nvPr/>
        </p:nvSpPr>
        <p:spPr>
          <a:xfrm>
            <a:off x="1030225" y="3960176"/>
            <a:ext cx="7083925" cy="1183297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4" name="Google Shape;2844;p201"/>
          <p:cNvSpPr/>
          <p:nvPr/>
        </p:nvSpPr>
        <p:spPr>
          <a:xfrm flipH="1">
            <a:off x="-1" y="4362499"/>
            <a:ext cx="9144351" cy="782105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5" name="Google Shape;2845;p201"/>
          <p:cNvSpPr/>
          <p:nvPr/>
        </p:nvSpPr>
        <p:spPr>
          <a:xfrm rot="6479671">
            <a:off x="5455589" y="-1428985"/>
            <a:ext cx="1502599" cy="35108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6" name="Google Shape;2846;p201"/>
          <p:cNvSpPr/>
          <p:nvPr/>
        </p:nvSpPr>
        <p:spPr>
          <a:xfrm>
            <a:off x="0" y="-167425"/>
            <a:ext cx="9144351" cy="831498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7" name="Google Shape;2847;p201"/>
          <p:cNvSpPr/>
          <p:nvPr/>
        </p:nvSpPr>
        <p:spPr>
          <a:xfrm>
            <a:off x="0" y="-167425"/>
            <a:ext cx="9144078" cy="911830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8" name="Google Shape;2848;p201"/>
          <p:cNvSpPr/>
          <p:nvPr/>
        </p:nvSpPr>
        <p:spPr>
          <a:xfrm>
            <a:off x="1" y="4416936"/>
            <a:ext cx="9143690" cy="72690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9" name="Google Shape;2849;p201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0" name="Google Shape;2850;p201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1" name="Google Shape;2851;p201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2" name="Google Shape;2852;p201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3" name="Google Shape;2853;p201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4" name="Google Shape;2854;p201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5" name="Google Shape;2855;p201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41">
    <p:spTree>
      <p:nvGrpSpPr>
        <p:cNvPr id="2856" name="Shape 2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7" name="Google Shape;2857;p202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8" name="Google Shape;2858;p202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9" name="Google Shape;2859;p202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0" name="Google Shape;2860;p202"/>
          <p:cNvSpPr/>
          <p:nvPr/>
        </p:nvSpPr>
        <p:spPr>
          <a:xfrm flipH="1" rot="5027361">
            <a:off x="7738224" y="4014283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1" name="Google Shape;2861;p202"/>
          <p:cNvSpPr/>
          <p:nvPr/>
        </p:nvSpPr>
        <p:spPr>
          <a:xfrm flipH="1" rot="10093095">
            <a:off x="6159427" y="442048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2" name="Google Shape;2862;p202"/>
          <p:cNvSpPr/>
          <p:nvPr/>
        </p:nvSpPr>
        <p:spPr>
          <a:xfrm flipH="1" rot="10800000">
            <a:off x="6159470" y="4327171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3" name="Google Shape;2863;p202"/>
          <p:cNvSpPr txBox="1"/>
          <p:nvPr>
            <p:ph type="title"/>
          </p:nvPr>
        </p:nvSpPr>
        <p:spPr>
          <a:xfrm>
            <a:off x="4454400" y="1034213"/>
            <a:ext cx="3644400" cy="17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64" name="Google Shape;2864;p202"/>
          <p:cNvSpPr txBox="1"/>
          <p:nvPr>
            <p:ph idx="1" type="subTitle"/>
          </p:nvPr>
        </p:nvSpPr>
        <p:spPr>
          <a:xfrm>
            <a:off x="4454400" y="2842988"/>
            <a:ext cx="36444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5" name="Google Shape;2865;p202"/>
          <p:cNvSpPr/>
          <p:nvPr/>
        </p:nvSpPr>
        <p:spPr>
          <a:xfrm rot="5400000">
            <a:off x="7721131" y="4324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6" name="Google Shape;2866;p202"/>
          <p:cNvSpPr/>
          <p:nvPr/>
        </p:nvSpPr>
        <p:spPr>
          <a:xfrm rot="5400000">
            <a:off x="7319469" y="8016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7" name="Google Shape;2867;p202"/>
          <p:cNvSpPr/>
          <p:nvPr/>
        </p:nvSpPr>
        <p:spPr>
          <a:xfrm rot="-5400000">
            <a:off x="7064306" y="4171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8" name="Google Shape;2868;p202"/>
          <p:cNvSpPr/>
          <p:nvPr/>
        </p:nvSpPr>
        <p:spPr>
          <a:xfrm rot="5400000">
            <a:off x="6663256" y="1668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37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203"/>
          <p:cNvSpPr/>
          <p:nvPr/>
        </p:nvSpPr>
        <p:spPr>
          <a:xfrm rot="10800000">
            <a:off x="5444252" y="4036344"/>
            <a:ext cx="3644607" cy="111842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1" name="Google Shape;2871;p203"/>
          <p:cNvSpPr/>
          <p:nvPr/>
        </p:nvSpPr>
        <p:spPr>
          <a:xfrm>
            <a:off x="6207850" y="3883665"/>
            <a:ext cx="2936718" cy="1271100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2" name="Google Shape;2872;p203"/>
          <p:cNvSpPr/>
          <p:nvPr/>
        </p:nvSpPr>
        <p:spPr>
          <a:xfrm flipH="1">
            <a:off x="6645307" y="3883573"/>
            <a:ext cx="2498729" cy="1271173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3" name="Google Shape;2873;p203"/>
          <p:cNvSpPr txBox="1"/>
          <p:nvPr>
            <p:ph type="title"/>
          </p:nvPr>
        </p:nvSpPr>
        <p:spPr>
          <a:xfrm>
            <a:off x="4691800" y="1160950"/>
            <a:ext cx="3543300" cy="15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2874" name="Google Shape;2874;p203"/>
          <p:cNvSpPr txBox="1"/>
          <p:nvPr>
            <p:ph idx="1" type="subTitle"/>
          </p:nvPr>
        </p:nvSpPr>
        <p:spPr>
          <a:xfrm>
            <a:off x="4691875" y="2833325"/>
            <a:ext cx="35433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75" name="Google Shape;2875;p203"/>
          <p:cNvSpPr/>
          <p:nvPr/>
        </p:nvSpPr>
        <p:spPr>
          <a:xfrm rot="10800000">
            <a:off x="6742285" y="2238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6" name="Google Shape;2876;p203"/>
          <p:cNvSpPr/>
          <p:nvPr/>
        </p:nvSpPr>
        <p:spPr>
          <a:xfrm flipH="1" rot="-9367883">
            <a:off x="6298030" y="-37928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7" name="Google Shape;2877;p203"/>
          <p:cNvSpPr/>
          <p:nvPr/>
        </p:nvSpPr>
        <p:spPr>
          <a:xfrm rot="-9944222">
            <a:off x="6382945" y="-33588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8" name="Google Shape;2878;p203"/>
          <p:cNvSpPr/>
          <p:nvPr/>
        </p:nvSpPr>
        <p:spPr>
          <a:xfrm rot="5400000">
            <a:off x="8071681" y="77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9" name="Google Shape;2879;p203"/>
          <p:cNvSpPr/>
          <p:nvPr/>
        </p:nvSpPr>
        <p:spPr>
          <a:xfrm rot="5400000">
            <a:off x="6004944" y="4863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0" name="Google Shape;2880;p203"/>
          <p:cNvSpPr/>
          <p:nvPr/>
        </p:nvSpPr>
        <p:spPr>
          <a:xfrm rot="-5400000">
            <a:off x="7414856" y="625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1" name="Google Shape;2881;p203"/>
          <p:cNvSpPr/>
          <p:nvPr/>
        </p:nvSpPr>
        <p:spPr>
          <a:xfrm rot="5400000">
            <a:off x="5348731" y="4228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718675" y="54000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/>
        </p:txBody>
      </p:sp>
      <p:sp>
        <p:nvSpPr>
          <p:cNvPr id="187" name="Google Shape;187;p22"/>
          <p:cNvSpPr/>
          <p:nvPr/>
        </p:nvSpPr>
        <p:spPr>
          <a:xfrm flipH="1">
            <a:off x="3426309" y="3056502"/>
            <a:ext cx="5986869" cy="212719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2"/>
          <p:cNvSpPr/>
          <p:nvPr/>
        </p:nvSpPr>
        <p:spPr>
          <a:xfrm flipH="1" rot="10800000">
            <a:off x="5737690" y="3381530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2"/>
          <p:cNvSpPr/>
          <p:nvPr/>
        </p:nvSpPr>
        <p:spPr>
          <a:xfrm rot="315040">
            <a:off x="7305814" y="4459737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2"/>
          <p:cNvSpPr/>
          <p:nvPr/>
        </p:nvSpPr>
        <p:spPr>
          <a:xfrm flipH="1">
            <a:off x="5699552" y="47843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2"/>
          <p:cNvSpPr/>
          <p:nvPr/>
        </p:nvSpPr>
        <p:spPr>
          <a:xfrm flipH="1">
            <a:off x="8043764" y="3943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2"/>
          <p:cNvSpPr/>
          <p:nvPr/>
        </p:nvSpPr>
        <p:spPr>
          <a:xfrm flipH="1">
            <a:off x="8476477" y="34271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2"/>
          <p:cNvSpPr/>
          <p:nvPr/>
        </p:nvSpPr>
        <p:spPr>
          <a:xfrm flipH="1">
            <a:off x="7442277" y="35570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7_1">
    <p:spTree>
      <p:nvGrpSpPr>
        <p:cNvPr id="2882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204"/>
          <p:cNvSpPr txBox="1"/>
          <p:nvPr>
            <p:ph type="title"/>
          </p:nvPr>
        </p:nvSpPr>
        <p:spPr>
          <a:xfrm>
            <a:off x="2693850" y="363275"/>
            <a:ext cx="375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84" name="Google Shape;2884;p204"/>
          <p:cNvSpPr txBox="1"/>
          <p:nvPr>
            <p:ph idx="1" type="subTitle"/>
          </p:nvPr>
        </p:nvSpPr>
        <p:spPr>
          <a:xfrm>
            <a:off x="4655852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885" name="Google Shape;2885;p204"/>
          <p:cNvSpPr txBox="1"/>
          <p:nvPr>
            <p:ph idx="2" type="subTitle"/>
          </p:nvPr>
        </p:nvSpPr>
        <p:spPr>
          <a:xfrm>
            <a:off x="4958476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6" name="Google Shape;2886;p204"/>
          <p:cNvSpPr txBox="1"/>
          <p:nvPr>
            <p:ph idx="3" type="subTitle"/>
          </p:nvPr>
        </p:nvSpPr>
        <p:spPr>
          <a:xfrm>
            <a:off x="1442838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887" name="Google Shape;2887;p204"/>
          <p:cNvSpPr txBox="1"/>
          <p:nvPr>
            <p:ph idx="4" type="subTitle"/>
          </p:nvPr>
        </p:nvSpPr>
        <p:spPr>
          <a:xfrm>
            <a:off x="1745688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8" name="Google Shape;2888;p204"/>
          <p:cNvSpPr txBox="1"/>
          <p:nvPr>
            <p:ph idx="5" type="subTitle"/>
          </p:nvPr>
        </p:nvSpPr>
        <p:spPr>
          <a:xfrm>
            <a:off x="4655812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889" name="Google Shape;2889;p204"/>
          <p:cNvSpPr txBox="1"/>
          <p:nvPr>
            <p:ph idx="6" type="subTitle"/>
          </p:nvPr>
        </p:nvSpPr>
        <p:spPr>
          <a:xfrm>
            <a:off x="4958476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90" name="Google Shape;2890;p204"/>
          <p:cNvSpPr txBox="1"/>
          <p:nvPr>
            <p:ph idx="7" type="subTitle"/>
          </p:nvPr>
        </p:nvSpPr>
        <p:spPr>
          <a:xfrm>
            <a:off x="1442838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891" name="Google Shape;2891;p204"/>
          <p:cNvSpPr txBox="1"/>
          <p:nvPr>
            <p:ph idx="8" type="subTitle"/>
          </p:nvPr>
        </p:nvSpPr>
        <p:spPr>
          <a:xfrm>
            <a:off x="1745688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92" name="Google Shape;2892;p204"/>
          <p:cNvSpPr/>
          <p:nvPr/>
        </p:nvSpPr>
        <p:spPr>
          <a:xfrm flipH="1" rot="-5532439">
            <a:off x="-2045052" y="2322174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3" name="Google Shape;2893;p204"/>
          <p:cNvSpPr/>
          <p:nvPr/>
        </p:nvSpPr>
        <p:spPr>
          <a:xfrm flipH="1" rot="-5400000">
            <a:off x="-832519" y="2826431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4" name="Google Shape;2894;p204"/>
          <p:cNvSpPr/>
          <p:nvPr/>
        </p:nvSpPr>
        <p:spPr>
          <a:xfrm flipH="1" rot="5400000">
            <a:off x="-551012" y="3638024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5" name="Google Shape;2895;p204"/>
          <p:cNvSpPr/>
          <p:nvPr/>
        </p:nvSpPr>
        <p:spPr>
          <a:xfrm flipH="1" rot="5400000">
            <a:off x="1100376" y="440793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6" name="Google Shape;2896;p204"/>
          <p:cNvSpPr/>
          <p:nvPr/>
        </p:nvSpPr>
        <p:spPr>
          <a:xfrm flipH="1" rot="5400000">
            <a:off x="661951" y="365733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7" name="Google Shape;2897;p204"/>
          <p:cNvSpPr/>
          <p:nvPr/>
        </p:nvSpPr>
        <p:spPr>
          <a:xfrm flipH="1" rot="5400000">
            <a:off x="315101" y="1950637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8" name="Google Shape;2898;p204"/>
          <p:cNvSpPr/>
          <p:nvPr/>
        </p:nvSpPr>
        <p:spPr>
          <a:xfrm flipH="1" rot="5400000">
            <a:off x="458251" y="2482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9" name="Google Shape;2899;p204"/>
          <p:cNvSpPr/>
          <p:nvPr/>
        </p:nvSpPr>
        <p:spPr>
          <a:xfrm flipH="1" rot="5267561">
            <a:off x="6370324" y="1912069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0" name="Google Shape;2900;p204"/>
          <p:cNvSpPr/>
          <p:nvPr/>
        </p:nvSpPr>
        <p:spPr>
          <a:xfrm flipH="1" rot="5400000">
            <a:off x="7582879" y="1222315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1" name="Google Shape;2901;p204"/>
          <p:cNvSpPr/>
          <p:nvPr/>
        </p:nvSpPr>
        <p:spPr>
          <a:xfrm flipH="1" rot="-5400000">
            <a:off x="7598103" y="388035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2" name="Google Shape;2902;p204"/>
          <p:cNvSpPr/>
          <p:nvPr/>
        </p:nvSpPr>
        <p:spPr>
          <a:xfrm flipH="1" rot="-5400000">
            <a:off x="7945213" y="5085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3" name="Google Shape;2903;p204"/>
          <p:cNvSpPr/>
          <p:nvPr/>
        </p:nvSpPr>
        <p:spPr>
          <a:xfrm flipH="1" rot="-5400000">
            <a:off x="8383638" y="12591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4" name="Google Shape;2904;p204"/>
          <p:cNvSpPr/>
          <p:nvPr/>
        </p:nvSpPr>
        <p:spPr>
          <a:xfrm flipH="1" rot="-5400000">
            <a:off x="8730488" y="29658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5" name="Google Shape;2905;p204"/>
          <p:cNvSpPr/>
          <p:nvPr/>
        </p:nvSpPr>
        <p:spPr>
          <a:xfrm flipH="1" rot="-5400000">
            <a:off x="8522238" y="460349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6">
    <p:spTree>
      <p:nvGrpSpPr>
        <p:cNvPr id="2906" name="Shape 2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" name="Google Shape;2907;p20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08" name="Google Shape;2908;p205"/>
          <p:cNvSpPr txBox="1"/>
          <p:nvPr>
            <p:ph idx="2" type="title"/>
          </p:nvPr>
        </p:nvSpPr>
        <p:spPr>
          <a:xfrm>
            <a:off x="595875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09" name="Google Shape;2909;p205"/>
          <p:cNvSpPr txBox="1"/>
          <p:nvPr>
            <p:ph idx="1" type="subTitle"/>
          </p:nvPr>
        </p:nvSpPr>
        <p:spPr>
          <a:xfrm>
            <a:off x="816075" y="23584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10" name="Google Shape;2910;p205"/>
          <p:cNvSpPr txBox="1"/>
          <p:nvPr>
            <p:ph idx="3" type="title"/>
          </p:nvPr>
        </p:nvSpPr>
        <p:spPr>
          <a:xfrm>
            <a:off x="5994850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11" name="Google Shape;2911;p205"/>
          <p:cNvSpPr txBox="1"/>
          <p:nvPr>
            <p:ph idx="4" type="subTitle"/>
          </p:nvPr>
        </p:nvSpPr>
        <p:spPr>
          <a:xfrm>
            <a:off x="5994850" y="2358429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12" name="Google Shape;2912;p205"/>
          <p:cNvSpPr txBox="1"/>
          <p:nvPr>
            <p:ph idx="5" type="title"/>
          </p:nvPr>
        </p:nvSpPr>
        <p:spPr>
          <a:xfrm>
            <a:off x="595875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13" name="Google Shape;2913;p205"/>
          <p:cNvSpPr txBox="1"/>
          <p:nvPr>
            <p:ph idx="6" type="subTitle"/>
          </p:nvPr>
        </p:nvSpPr>
        <p:spPr>
          <a:xfrm>
            <a:off x="816075" y="37493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14" name="Google Shape;2914;p205"/>
          <p:cNvSpPr txBox="1"/>
          <p:nvPr>
            <p:ph idx="7" type="title"/>
          </p:nvPr>
        </p:nvSpPr>
        <p:spPr>
          <a:xfrm>
            <a:off x="5994850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15" name="Google Shape;2915;p205"/>
          <p:cNvSpPr txBox="1"/>
          <p:nvPr>
            <p:ph idx="8" type="subTitle"/>
          </p:nvPr>
        </p:nvSpPr>
        <p:spPr>
          <a:xfrm>
            <a:off x="5994850" y="3749327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16" name="Google Shape;2916;p205"/>
          <p:cNvSpPr/>
          <p:nvPr/>
        </p:nvSpPr>
        <p:spPr>
          <a:xfrm flipH="1" rot="10800000">
            <a:off x="37927" y="43746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7" name="Google Shape;2917;p205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8" name="Google Shape;2918;p205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9" name="Google Shape;2919;p205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0" name="Google Shape;2920;p205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1" name="Google Shape;2921;p205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2" name="Google Shape;2922;p205"/>
          <p:cNvSpPr/>
          <p:nvPr/>
        </p:nvSpPr>
        <p:spPr>
          <a:xfrm rot="5400000">
            <a:off x="8873931" y="1028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3" name="Google Shape;2923;p205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4" name="Google Shape;2924;p205"/>
          <p:cNvSpPr/>
          <p:nvPr/>
        </p:nvSpPr>
        <p:spPr>
          <a:xfrm rot="-5400000">
            <a:off x="8183406" y="80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5" name="Google Shape;2925;p205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9">
    <p:spTree>
      <p:nvGrpSpPr>
        <p:cNvPr id="2926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p20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28" name="Google Shape;2928;p206"/>
          <p:cNvSpPr txBox="1"/>
          <p:nvPr>
            <p:ph idx="1" type="subTitle"/>
          </p:nvPr>
        </p:nvSpPr>
        <p:spPr>
          <a:xfrm>
            <a:off x="3328957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929" name="Google Shape;2929;p206"/>
          <p:cNvSpPr txBox="1"/>
          <p:nvPr>
            <p:ph idx="2" type="subTitle"/>
          </p:nvPr>
        </p:nvSpPr>
        <p:spPr>
          <a:xfrm>
            <a:off x="3482707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30" name="Google Shape;2930;p206"/>
          <p:cNvSpPr txBox="1"/>
          <p:nvPr>
            <p:ph idx="3" type="subTitle"/>
          </p:nvPr>
        </p:nvSpPr>
        <p:spPr>
          <a:xfrm>
            <a:off x="791813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931" name="Google Shape;2931;p206"/>
          <p:cNvSpPr txBox="1"/>
          <p:nvPr>
            <p:ph idx="4" type="subTitle"/>
          </p:nvPr>
        </p:nvSpPr>
        <p:spPr>
          <a:xfrm>
            <a:off x="945563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32" name="Google Shape;2932;p206"/>
          <p:cNvSpPr txBox="1"/>
          <p:nvPr>
            <p:ph idx="5" type="subTitle"/>
          </p:nvPr>
        </p:nvSpPr>
        <p:spPr>
          <a:xfrm>
            <a:off x="5866075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933" name="Google Shape;2933;p206"/>
          <p:cNvSpPr txBox="1"/>
          <p:nvPr>
            <p:ph idx="6" type="subTitle"/>
          </p:nvPr>
        </p:nvSpPr>
        <p:spPr>
          <a:xfrm>
            <a:off x="6019825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34" name="Google Shape;2934;p206"/>
          <p:cNvSpPr/>
          <p:nvPr/>
        </p:nvSpPr>
        <p:spPr>
          <a:xfrm rot="10800000">
            <a:off x="2531291" y="4235323"/>
            <a:ext cx="5428956" cy="1009852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5" name="Google Shape;2935;p206"/>
          <p:cNvSpPr/>
          <p:nvPr/>
        </p:nvSpPr>
        <p:spPr>
          <a:xfrm rot="5400000">
            <a:off x="3108924" y="2854084"/>
            <a:ext cx="1442280" cy="3563817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6" name="Google Shape;2936;p206"/>
          <p:cNvSpPr/>
          <p:nvPr/>
        </p:nvSpPr>
        <p:spPr>
          <a:xfrm>
            <a:off x="3682950" y="4420625"/>
            <a:ext cx="2132100" cy="123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7" name="Google Shape;2937;p206"/>
          <p:cNvSpPr/>
          <p:nvPr/>
        </p:nvSpPr>
        <p:spPr>
          <a:xfrm flipH="1" rot="10800000">
            <a:off x="3968688" y="40718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8" name="Google Shape;2938;p206"/>
          <p:cNvSpPr/>
          <p:nvPr/>
        </p:nvSpPr>
        <p:spPr>
          <a:xfrm flipH="1" rot="10800000">
            <a:off x="5921426" y="4554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9" name="Google Shape;2939;p206"/>
          <p:cNvSpPr/>
          <p:nvPr/>
        </p:nvSpPr>
        <p:spPr>
          <a:xfrm flipH="1" rot="10800000">
            <a:off x="1267213" y="45217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0" name="Google Shape;2940;p206"/>
          <p:cNvSpPr/>
          <p:nvPr/>
        </p:nvSpPr>
        <p:spPr>
          <a:xfrm flipH="1" rot="10800000">
            <a:off x="8100026" y="47529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1" name="Google Shape;2941;p206"/>
          <p:cNvSpPr/>
          <p:nvPr/>
        </p:nvSpPr>
        <p:spPr>
          <a:xfrm flipH="1" rot="10800000">
            <a:off x="6505813" y="485159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2" name="Google Shape;2942;p206"/>
          <p:cNvSpPr/>
          <p:nvPr/>
        </p:nvSpPr>
        <p:spPr>
          <a:xfrm flipH="1" rot="10800000">
            <a:off x="1985676" y="410423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9">
    <p:spTree>
      <p:nvGrpSpPr>
        <p:cNvPr id="2943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Google Shape;2944;p207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207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6" name="Google Shape;2946;p207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7" name="Google Shape;2947;p207"/>
          <p:cNvSpPr txBox="1"/>
          <p:nvPr>
            <p:ph type="title"/>
          </p:nvPr>
        </p:nvSpPr>
        <p:spPr>
          <a:xfrm flipH="1">
            <a:off x="1393306" y="202527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48" name="Google Shape;2948;p207"/>
          <p:cNvSpPr txBox="1"/>
          <p:nvPr>
            <p:ph idx="1" type="subTitle"/>
          </p:nvPr>
        </p:nvSpPr>
        <p:spPr>
          <a:xfrm flipH="1">
            <a:off x="1393306" y="234244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9" name="Google Shape;2949;p207"/>
          <p:cNvSpPr txBox="1"/>
          <p:nvPr>
            <p:ph idx="2" type="title"/>
          </p:nvPr>
        </p:nvSpPr>
        <p:spPr>
          <a:xfrm flipH="1">
            <a:off x="3560862" y="34794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50" name="Google Shape;2950;p207"/>
          <p:cNvSpPr txBox="1"/>
          <p:nvPr>
            <p:ph idx="3" type="subTitle"/>
          </p:nvPr>
        </p:nvSpPr>
        <p:spPr>
          <a:xfrm flipH="1">
            <a:off x="3560862" y="37965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51" name="Google Shape;2951;p207"/>
          <p:cNvSpPr txBox="1"/>
          <p:nvPr>
            <p:ph idx="4" type="title"/>
          </p:nvPr>
        </p:nvSpPr>
        <p:spPr>
          <a:xfrm flipH="1">
            <a:off x="5728394" y="20252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52" name="Google Shape;2952;p207"/>
          <p:cNvSpPr txBox="1"/>
          <p:nvPr>
            <p:ph idx="5" type="subTitle"/>
          </p:nvPr>
        </p:nvSpPr>
        <p:spPr>
          <a:xfrm flipH="1">
            <a:off x="5728394" y="23424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53" name="Google Shape;2953;p207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4" name="Google Shape;2954;p207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5" name="Google Shape;2955;p207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6" name="Google Shape;2956;p207"/>
          <p:cNvSpPr txBox="1"/>
          <p:nvPr>
            <p:ph idx="6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57" name="Google Shape;2957;p207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8" name="Google Shape;2958;p207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9" name="Google Shape;2959;p207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0" name="Google Shape;2960;p207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2961" name="Shape 2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2" name="Google Shape;2962;p208"/>
          <p:cNvSpPr txBox="1"/>
          <p:nvPr>
            <p:ph type="title"/>
          </p:nvPr>
        </p:nvSpPr>
        <p:spPr>
          <a:xfrm>
            <a:off x="2571750" y="363275"/>
            <a:ext cx="400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63" name="Google Shape;2963;p208"/>
          <p:cNvSpPr txBox="1"/>
          <p:nvPr>
            <p:ph idx="1" type="subTitle"/>
          </p:nvPr>
        </p:nvSpPr>
        <p:spPr>
          <a:xfrm>
            <a:off x="4881606" y="3566100"/>
            <a:ext cx="2205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964" name="Google Shape;2964;p208"/>
          <p:cNvSpPr txBox="1"/>
          <p:nvPr>
            <p:ph idx="2" type="subTitle"/>
          </p:nvPr>
        </p:nvSpPr>
        <p:spPr>
          <a:xfrm>
            <a:off x="4740306" y="3861150"/>
            <a:ext cx="24882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65" name="Google Shape;2965;p208"/>
          <p:cNvSpPr txBox="1"/>
          <p:nvPr>
            <p:ph idx="3" type="subTitle"/>
          </p:nvPr>
        </p:nvSpPr>
        <p:spPr>
          <a:xfrm>
            <a:off x="2014344" y="356610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966" name="Google Shape;2966;p208"/>
          <p:cNvSpPr txBox="1"/>
          <p:nvPr>
            <p:ph idx="4" type="subTitle"/>
          </p:nvPr>
        </p:nvSpPr>
        <p:spPr>
          <a:xfrm>
            <a:off x="1915494" y="3861150"/>
            <a:ext cx="22056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67" name="Google Shape;2967;p208"/>
          <p:cNvSpPr/>
          <p:nvPr/>
        </p:nvSpPr>
        <p:spPr>
          <a:xfrm rot="-5400000">
            <a:off x="-687297" y="596629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8" name="Google Shape;2968;p208"/>
          <p:cNvSpPr/>
          <p:nvPr/>
        </p:nvSpPr>
        <p:spPr>
          <a:xfrm rot="-5400000">
            <a:off x="-1281850" y="1134665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9" name="Google Shape;2969;p208"/>
          <p:cNvSpPr/>
          <p:nvPr/>
        </p:nvSpPr>
        <p:spPr>
          <a:xfrm rot="5400000">
            <a:off x="466981" y="11957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0" name="Google Shape;2970;p208"/>
          <p:cNvSpPr/>
          <p:nvPr/>
        </p:nvSpPr>
        <p:spPr>
          <a:xfrm rot="5400000">
            <a:off x="-494883" y="20869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1" name="Google Shape;2971;p208"/>
          <p:cNvSpPr/>
          <p:nvPr/>
        </p:nvSpPr>
        <p:spPr>
          <a:xfrm rot="5400000">
            <a:off x="928869" y="9991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2" name="Google Shape;2972;p208"/>
          <p:cNvSpPr/>
          <p:nvPr/>
        </p:nvSpPr>
        <p:spPr>
          <a:xfrm rot="-5400000">
            <a:off x="269256" y="2842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3" name="Google Shape;2973;p208"/>
          <p:cNvSpPr/>
          <p:nvPr/>
        </p:nvSpPr>
        <p:spPr>
          <a:xfrm rot="5400000">
            <a:off x="7087547" y="3261706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4" name="Google Shape;2974;p208"/>
          <p:cNvSpPr/>
          <p:nvPr/>
        </p:nvSpPr>
        <p:spPr>
          <a:xfrm rot="5400000">
            <a:off x="7632127" y="317011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5" name="Google Shape;2975;p208"/>
          <p:cNvSpPr/>
          <p:nvPr/>
        </p:nvSpPr>
        <p:spPr>
          <a:xfrm rot="-5400000">
            <a:off x="8580444" y="3697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6" name="Google Shape;2976;p208"/>
          <p:cNvSpPr/>
          <p:nvPr/>
        </p:nvSpPr>
        <p:spPr>
          <a:xfrm rot="-5400000">
            <a:off x="7715198" y="379368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7" name="Google Shape;2977;p208"/>
          <p:cNvSpPr/>
          <p:nvPr/>
        </p:nvSpPr>
        <p:spPr>
          <a:xfrm rot="-5400000">
            <a:off x="8183656" y="39584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8" name="Google Shape;2978;p208"/>
          <p:cNvSpPr/>
          <p:nvPr/>
        </p:nvSpPr>
        <p:spPr>
          <a:xfrm rot="5400000">
            <a:off x="8843269" y="2115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9" name="Google Shape;2979;p208"/>
          <p:cNvSpPr/>
          <p:nvPr/>
        </p:nvSpPr>
        <p:spPr>
          <a:xfrm rot="-5400000">
            <a:off x="7541144" y="4680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0" name="Google Shape;2980;p208"/>
          <p:cNvSpPr/>
          <p:nvPr/>
        </p:nvSpPr>
        <p:spPr>
          <a:xfrm rot="5400000">
            <a:off x="1506281" y="211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p209"/>
          <p:cNvSpPr txBox="1"/>
          <p:nvPr>
            <p:ph type="title"/>
          </p:nvPr>
        </p:nvSpPr>
        <p:spPr>
          <a:xfrm>
            <a:off x="2372500" y="760675"/>
            <a:ext cx="4398900" cy="9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983" name="Google Shape;2983;p209"/>
          <p:cNvSpPr txBox="1"/>
          <p:nvPr>
            <p:ph idx="1" type="subTitle"/>
          </p:nvPr>
        </p:nvSpPr>
        <p:spPr>
          <a:xfrm>
            <a:off x="2377611" y="1693425"/>
            <a:ext cx="43989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4" name="Google Shape;2984;p209"/>
          <p:cNvSpPr txBox="1"/>
          <p:nvPr>
            <p:ph idx="2" type="subTitle"/>
          </p:nvPr>
        </p:nvSpPr>
        <p:spPr>
          <a:xfrm>
            <a:off x="2676890" y="3952700"/>
            <a:ext cx="3790200" cy="2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>
                <a:solidFill>
                  <a:schemeClr val="dk1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5" name="Google Shape;2985;p209"/>
          <p:cNvSpPr txBox="1"/>
          <p:nvPr/>
        </p:nvSpPr>
        <p:spPr>
          <a:xfrm>
            <a:off x="2924390" y="3270788"/>
            <a:ext cx="3295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6" name="Google Shape;2986;p209"/>
          <p:cNvSpPr/>
          <p:nvPr/>
        </p:nvSpPr>
        <p:spPr>
          <a:xfrm rot="-5538951">
            <a:off x="-2574537" y="1029968"/>
            <a:ext cx="6383009" cy="1326004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7" name="Google Shape;2987;p209"/>
          <p:cNvSpPr/>
          <p:nvPr/>
        </p:nvSpPr>
        <p:spPr>
          <a:xfrm flipH="1" rot="5400000">
            <a:off x="-1065756" y="2741763"/>
            <a:ext cx="3598025" cy="1537331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8" name="Google Shape;2988;p209"/>
          <p:cNvSpPr/>
          <p:nvPr/>
        </p:nvSpPr>
        <p:spPr>
          <a:xfrm flipH="1" rot="5400000">
            <a:off x="-627512" y="3888154"/>
            <a:ext cx="2023800" cy="1071475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9" name="Google Shape;2989;p209"/>
          <p:cNvSpPr/>
          <p:nvPr/>
        </p:nvSpPr>
        <p:spPr>
          <a:xfrm>
            <a:off x="771800" y="27575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0" name="Google Shape;2990;p209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1" name="Google Shape;2991;p209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2" name="Google Shape;2992;p209"/>
          <p:cNvSpPr/>
          <p:nvPr/>
        </p:nvSpPr>
        <p:spPr>
          <a:xfrm>
            <a:off x="1169650" y="35512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3" name="Google Shape;2993;p209"/>
          <p:cNvSpPr/>
          <p:nvPr/>
        </p:nvSpPr>
        <p:spPr>
          <a:xfrm>
            <a:off x="37648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4" name="Google Shape;2994;p209"/>
          <p:cNvGrpSpPr/>
          <p:nvPr/>
        </p:nvGrpSpPr>
        <p:grpSpPr>
          <a:xfrm rot="10800000">
            <a:off x="7695844" y="-223188"/>
            <a:ext cx="1676378" cy="6958517"/>
            <a:chOff x="-174456" y="-1522725"/>
            <a:chExt cx="1676378" cy="6958517"/>
          </a:xfrm>
        </p:grpSpPr>
        <p:sp>
          <p:nvSpPr>
            <p:cNvPr id="2995" name="Google Shape;2995;p209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rect b="b" l="l" r="r" t="t"/>
              <a:pathLst>
                <a:path extrusionOk="0" h="14785" w="79484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209"/>
            <p:cNvSpPr/>
            <p:nvPr/>
          </p:nvSpPr>
          <p:spPr>
            <a:xfrm flipH="1" rot="5400000">
              <a:off x="-1065756" y="2741763"/>
              <a:ext cx="3598025" cy="1537331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209"/>
            <p:cNvSpPr/>
            <p:nvPr/>
          </p:nvSpPr>
          <p:spPr>
            <a:xfrm flipH="1" rot="5400000">
              <a:off x="-627512" y="3888154"/>
              <a:ext cx="2023800" cy="1071475"/>
            </a:xfrm>
            <a:custGeom>
              <a:rect b="b" l="l" r="r" t="t"/>
              <a:pathLst>
                <a:path extrusionOk="0" h="42859" w="80952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8" name="Google Shape;2998;p209"/>
          <p:cNvSpPr/>
          <p:nvPr/>
        </p:nvSpPr>
        <p:spPr>
          <a:xfrm flipH="1" rot="10800000">
            <a:off x="7981650" y="28604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9" name="Google Shape;2999;p209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0" name="Google Shape;3000;p209"/>
          <p:cNvSpPr/>
          <p:nvPr/>
        </p:nvSpPr>
        <p:spPr>
          <a:xfrm flipH="1" rot="10800000">
            <a:off x="7932450" y="4287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1" name="Google Shape;3001;p209"/>
          <p:cNvSpPr/>
          <p:nvPr/>
        </p:nvSpPr>
        <p:spPr>
          <a:xfrm flipH="1" rot="10800000">
            <a:off x="7695850" y="17277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2" name="Google Shape;3002;p209"/>
          <p:cNvSpPr/>
          <p:nvPr/>
        </p:nvSpPr>
        <p:spPr>
          <a:xfrm flipH="1" rot="10800000">
            <a:off x="829948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1_1">
    <p:spTree>
      <p:nvGrpSpPr>
        <p:cNvPr id="3003" name="Shape 3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4" name="Google Shape;3004;p21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005" name="Google Shape;3005;p210"/>
          <p:cNvSpPr txBox="1"/>
          <p:nvPr>
            <p:ph idx="1" type="subTitle"/>
          </p:nvPr>
        </p:nvSpPr>
        <p:spPr>
          <a:xfrm>
            <a:off x="21155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006" name="Google Shape;3006;p210"/>
          <p:cNvSpPr txBox="1"/>
          <p:nvPr>
            <p:ph idx="2" type="subTitle"/>
          </p:nvPr>
        </p:nvSpPr>
        <p:spPr>
          <a:xfrm>
            <a:off x="2016350" y="2145400"/>
            <a:ext cx="5111400" cy="17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07" name="Google Shape;3007;p210"/>
          <p:cNvSpPr/>
          <p:nvPr/>
        </p:nvSpPr>
        <p:spPr>
          <a:xfrm flipH="1">
            <a:off x="-178543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8" name="Google Shape;3008;p210"/>
          <p:cNvSpPr/>
          <p:nvPr/>
        </p:nvSpPr>
        <p:spPr>
          <a:xfrm flipH="1" rot="10800000">
            <a:off x="-278322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9" name="Google Shape;3009;p210"/>
          <p:cNvSpPr/>
          <p:nvPr/>
        </p:nvSpPr>
        <p:spPr>
          <a:xfrm rot="-10484947">
            <a:off x="-734940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0" name="Google Shape;3010;p210"/>
          <p:cNvSpPr/>
          <p:nvPr/>
        </p:nvSpPr>
        <p:spPr>
          <a:xfrm flipH="1" rot="10800000">
            <a:off x="17222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1" name="Google Shape;3011;p210"/>
          <p:cNvSpPr/>
          <p:nvPr/>
        </p:nvSpPr>
        <p:spPr>
          <a:xfrm flipH="1" rot="10800000">
            <a:off x="832326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2" name="Google Shape;3012;p210"/>
          <p:cNvSpPr/>
          <p:nvPr/>
        </p:nvSpPr>
        <p:spPr>
          <a:xfrm flipH="1" rot="10800000">
            <a:off x="61551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1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4" name="Google Shape;3014;p211"/>
          <p:cNvSpPr txBox="1"/>
          <p:nvPr>
            <p:ph type="title"/>
          </p:nvPr>
        </p:nvSpPr>
        <p:spPr>
          <a:xfrm>
            <a:off x="3105950" y="363275"/>
            <a:ext cx="293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015" name="Google Shape;3015;p211"/>
          <p:cNvSpPr txBox="1"/>
          <p:nvPr>
            <p:ph idx="1" type="subTitle"/>
          </p:nvPr>
        </p:nvSpPr>
        <p:spPr>
          <a:xfrm>
            <a:off x="7602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016" name="Google Shape;3016;p211"/>
          <p:cNvSpPr txBox="1"/>
          <p:nvPr>
            <p:ph idx="2" type="subTitle"/>
          </p:nvPr>
        </p:nvSpPr>
        <p:spPr>
          <a:xfrm>
            <a:off x="5400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17" name="Google Shape;3017;p211"/>
          <p:cNvSpPr txBox="1"/>
          <p:nvPr>
            <p:ph idx="3" type="subTitle"/>
          </p:nvPr>
        </p:nvSpPr>
        <p:spPr>
          <a:xfrm>
            <a:off x="4564200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018" name="Google Shape;3018;p211"/>
          <p:cNvSpPr txBox="1"/>
          <p:nvPr>
            <p:ph idx="4" type="subTitle"/>
          </p:nvPr>
        </p:nvSpPr>
        <p:spPr>
          <a:xfrm>
            <a:off x="44406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19" name="Google Shape;3019;p211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0" name="Google Shape;3020;p211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211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211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3" name="Google Shape;3023;p211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4" name="Google Shape;3024;p211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9">
    <p:spTree>
      <p:nvGrpSpPr>
        <p:cNvPr id="3025" name="Shape 3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6" name="Google Shape;3026;p212"/>
          <p:cNvSpPr/>
          <p:nvPr/>
        </p:nvSpPr>
        <p:spPr>
          <a:xfrm rot="10800000">
            <a:off x="2251306" y="-128"/>
            <a:ext cx="4462873" cy="1059925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7" name="Google Shape;3027;p212"/>
          <p:cNvSpPr/>
          <p:nvPr/>
        </p:nvSpPr>
        <p:spPr>
          <a:xfrm flipH="1" rot="10799504">
            <a:off x="-6750" y="531"/>
            <a:ext cx="9154265" cy="81230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8" name="Google Shape;3028;p212"/>
          <p:cNvSpPr/>
          <p:nvPr/>
        </p:nvSpPr>
        <p:spPr>
          <a:xfrm rot="-10799504">
            <a:off x="236" y="485"/>
            <a:ext cx="9154265" cy="86569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9" name="Google Shape;3029;p212"/>
          <p:cNvSpPr/>
          <p:nvPr/>
        </p:nvSpPr>
        <p:spPr>
          <a:xfrm flipH="1" rot="-4555973">
            <a:off x="4908829" y="2657012"/>
            <a:ext cx="1457076" cy="4557441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0" name="Google Shape;3030;p212"/>
          <p:cNvSpPr/>
          <p:nvPr/>
        </p:nvSpPr>
        <p:spPr>
          <a:xfrm flipH="1" rot="10800000">
            <a:off x="1" y="4443074"/>
            <a:ext cx="9154264" cy="836745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1" name="Google Shape;3031;p212"/>
          <p:cNvSpPr/>
          <p:nvPr/>
        </p:nvSpPr>
        <p:spPr>
          <a:xfrm flipH="1" rot="10800000">
            <a:off x="-6750" y="4366693"/>
            <a:ext cx="9161260" cy="9175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2" name="Google Shape;3032;p212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3" name="Google Shape;3033;p212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4" name="Google Shape;3034;p212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5" name="Google Shape;3035;p212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6" name="Google Shape;3036;p212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7" name="Google Shape;3037;p212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8" name="Google Shape;3038;p212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0"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Google Shape;3040;p213"/>
          <p:cNvSpPr/>
          <p:nvPr/>
        </p:nvSpPr>
        <p:spPr>
          <a:xfrm flipH="1" rot="10800000">
            <a:off x="1206036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1" name="Google Shape;3041;p213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2" name="Google Shape;3042;p213"/>
          <p:cNvSpPr/>
          <p:nvPr/>
        </p:nvSpPr>
        <p:spPr>
          <a:xfrm rot="10800000">
            <a:off x="-1374513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3" name="Google Shape;3043;p213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4" name="Google Shape;3044;p213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5" name="Google Shape;3045;p213"/>
          <p:cNvSpPr/>
          <p:nvPr/>
        </p:nvSpPr>
        <p:spPr>
          <a:xfrm flipH="1" rot="10800000">
            <a:off x="-77156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6" name="Google Shape;3046;p213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7" name="Google Shape;3047;p213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8" name="Google Shape;3048;p213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9" name="Google Shape;3049;p213"/>
          <p:cNvSpPr/>
          <p:nvPr/>
        </p:nvSpPr>
        <p:spPr>
          <a:xfrm flipH="1" rot="10800000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0" name="Google Shape;3050;p213"/>
          <p:cNvSpPr/>
          <p:nvPr/>
        </p:nvSpPr>
        <p:spPr>
          <a:xfrm flipH="1" rot="10800000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1" name="Google Shape;3051;p213"/>
          <p:cNvSpPr/>
          <p:nvPr/>
        </p:nvSpPr>
        <p:spPr>
          <a:xfrm flipH="1" rot="10800000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hasCustomPrompt="1" type="title"/>
          </p:nvPr>
        </p:nvSpPr>
        <p:spPr>
          <a:xfrm>
            <a:off x="1217350" y="1604400"/>
            <a:ext cx="6709200" cy="14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3"/>
          <p:cNvSpPr txBox="1"/>
          <p:nvPr>
            <p:ph idx="1" type="body"/>
          </p:nvPr>
        </p:nvSpPr>
        <p:spPr>
          <a:xfrm>
            <a:off x="1668825" y="3163800"/>
            <a:ext cx="58062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3"/>
          <p:cNvSpPr/>
          <p:nvPr/>
        </p:nvSpPr>
        <p:spPr>
          <a:xfrm flipH="1" rot="10800000">
            <a:off x="2527149" y="4367365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3"/>
          <p:cNvSpPr/>
          <p:nvPr/>
        </p:nvSpPr>
        <p:spPr>
          <a:xfrm>
            <a:off x="6198946" y="4555768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3"/>
          <p:cNvSpPr/>
          <p:nvPr/>
        </p:nvSpPr>
        <p:spPr>
          <a:xfrm flipH="1" rot="-7520738">
            <a:off x="7812289" y="3760467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3"/>
          <p:cNvSpPr/>
          <p:nvPr/>
        </p:nvSpPr>
        <p:spPr>
          <a:xfrm flipH="1">
            <a:off x="5018091" y="47256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3"/>
          <p:cNvSpPr/>
          <p:nvPr/>
        </p:nvSpPr>
        <p:spPr>
          <a:xfrm flipH="1">
            <a:off x="7887341" y="4554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3"/>
          <p:cNvSpPr/>
          <p:nvPr/>
        </p:nvSpPr>
        <p:spPr>
          <a:xfrm flipH="1">
            <a:off x="8652966" y="36287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3"/>
          <p:cNvSpPr/>
          <p:nvPr/>
        </p:nvSpPr>
        <p:spPr>
          <a:xfrm flipH="1">
            <a:off x="7477516" y="43673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3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3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3"/>
          <p:cNvSpPr/>
          <p:nvPr/>
        </p:nvSpPr>
        <p:spPr>
          <a:xfrm flipH="1" rot="3279262">
            <a:off x="-226292" y="-6916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3"/>
          <p:cNvSpPr/>
          <p:nvPr/>
        </p:nvSpPr>
        <p:spPr>
          <a:xfrm flipH="1">
            <a:off x="88566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3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3"/>
          <p:cNvSpPr/>
          <p:nvPr/>
        </p:nvSpPr>
        <p:spPr>
          <a:xfrm flipH="1">
            <a:off x="82941" y="14352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1">
    <p:spTree>
      <p:nvGrpSpPr>
        <p:cNvPr id="3052" name="Shape 3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3" name="Google Shape;3053;p214"/>
          <p:cNvSpPr/>
          <p:nvPr/>
        </p:nvSpPr>
        <p:spPr>
          <a:xfrm flipH="1" rot="-5400000">
            <a:off x="7050252" y="2575411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4" name="Google Shape;3054;p214"/>
          <p:cNvSpPr/>
          <p:nvPr/>
        </p:nvSpPr>
        <p:spPr>
          <a:xfrm rot="-5399497">
            <a:off x="6325430" y="1701197"/>
            <a:ext cx="4515337" cy="112116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5" name="Google Shape;3055;p214"/>
          <p:cNvSpPr/>
          <p:nvPr/>
        </p:nvSpPr>
        <p:spPr>
          <a:xfrm flipH="1" rot="-5400440">
            <a:off x="5965428" y="1974301"/>
            <a:ext cx="5161707" cy="119480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6" name="Google Shape;3056;p214"/>
          <p:cNvSpPr/>
          <p:nvPr/>
        </p:nvSpPr>
        <p:spPr>
          <a:xfrm rot="-5400000">
            <a:off x="-1791843" y="1811847"/>
            <a:ext cx="5127422" cy="1543736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7" name="Google Shape;3057;p214"/>
          <p:cNvSpPr/>
          <p:nvPr/>
        </p:nvSpPr>
        <p:spPr>
          <a:xfrm rot="-5400000">
            <a:off x="-1926425" y="1930649"/>
            <a:ext cx="5143202" cy="1290352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8" name="Google Shape;3058;p214"/>
          <p:cNvSpPr/>
          <p:nvPr/>
        </p:nvSpPr>
        <p:spPr>
          <a:xfrm flipH="1" rot="-5400000">
            <a:off x="-1877527" y="1881640"/>
            <a:ext cx="5143337" cy="13882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9" name="Google Shape;3059;p214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0" name="Google Shape;3060;p214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1" name="Google Shape;3061;p214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2" name="Google Shape;3062;p214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214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4" name="Google Shape;3064;p214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5" name="Google Shape;3065;p214"/>
          <p:cNvSpPr/>
          <p:nvPr/>
        </p:nvSpPr>
        <p:spPr>
          <a:xfrm flipH="1" rot="10800000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6" name="Google Shape;3066;p214"/>
          <p:cNvSpPr/>
          <p:nvPr/>
        </p:nvSpPr>
        <p:spPr>
          <a:xfrm flipH="1" rot="10800000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2">
    <p:spTree>
      <p:nvGrpSpPr>
        <p:cNvPr id="3067" name="Shape 3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8" name="Google Shape;3068;p215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9" name="Google Shape;3069;p215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0" name="Google Shape;3070;p215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1" name="Google Shape;3071;p215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2" name="Google Shape;3072;p215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3" name="Google Shape;3073;p215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4" name="Google Shape;3074;p215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5" name="Google Shape;3075;p215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6" name="Google Shape;3076;p215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7" name="Google Shape;3077;p215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53">
    <p:spTree>
      <p:nvGrpSpPr>
        <p:cNvPr id="3078" name="Shape 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Google Shape;3079;p216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0" name="Google Shape;3080;p216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1" name="Google Shape;3081;p216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2" name="Google Shape;3082;p216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3" name="Google Shape;3083;p216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4" name="Google Shape;3084;p216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5" name="Google Shape;3085;p216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6" name="Google Shape;3086;p216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7" name="Google Shape;3087;p216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8" name="Google Shape;3088;p216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092" name="Shape 3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" name="Google Shape;3093;p218"/>
          <p:cNvSpPr txBox="1"/>
          <p:nvPr>
            <p:ph type="ctrTitle"/>
          </p:nvPr>
        </p:nvSpPr>
        <p:spPr>
          <a:xfrm>
            <a:off x="815400" y="1407838"/>
            <a:ext cx="7513200" cy="19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94" name="Google Shape;3094;p218"/>
          <p:cNvSpPr txBox="1"/>
          <p:nvPr>
            <p:ph idx="1" type="subTitle"/>
          </p:nvPr>
        </p:nvSpPr>
        <p:spPr>
          <a:xfrm>
            <a:off x="815400" y="3353163"/>
            <a:ext cx="75132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95" name="Google Shape;3095;p218"/>
          <p:cNvSpPr/>
          <p:nvPr/>
        </p:nvSpPr>
        <p:spPr>
          <a:xfrm rot="5400000">
            <a:off x="-1867025" y="1013175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6" name="Google Shape;3096;p218"/>
          <p:cNvSpPr/>
          <p:nvPr/>
        </p:nvSpPr>
        <p:spPr>
          <a:xfrm rot="10800000">
            <a:off x="-229260" y="3396805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7" name="Google Shape;3097;p218"/>
          <p:cNvSpPr/>
          <p:nvPr/>
        </p:nvSpPr>
        <p:spPr>
          <a:xfrm flipH="1" rot="-315040">
            <a:off x="-236345" y="4475012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8" name="Google Shape;3098;p218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9" name="Google Shape;3099;p218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0" name="Google Shape;3100;p218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1" name="Google Shape;3101;p218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2" name="Google Shape;3102;p218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3" name="Google Shape;3103;p218"/>
          <p:cNvSpPr/>
          <p:nvPr/>
        </p:nvSpPr>
        <p:spPr>
          <a:xfrm rot="-5400000">
            <a:off x="6110254" y="2527892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4" name="Google Shape;3104;p218"/>
          <p:cNvSpPr/>
          <p:nvPr/>
        </p:nvSpPr>
        <p:spPr>
          <a:xfrm>
            <a:off x="5744675" y="-169359"/>
            <a:ext cx="3627772" cy="1869298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5" name="Google Shape;3105;p218"/>
          <p:cNvSpPr/>
          <p:nvPr/>
        </p:nvSpPr>
        <p:spPr>
          <a:xfrm flipH="1" rot="10484934">
            <a:off x="7292455" y="-348495"/>
            <a:ext cx="2087045" cy="98416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6" name="Google Shape;3106;p218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7" name="Google Shape;3107;p218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8" name="Google Shape;3108;p218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9" name="Google Shape;3109;p218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10" name="Shape 3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Google Shape;3111;p219"/>
          <p:cNvSpPr txBox="1"/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12" name="Google Shape;3112;p219"/>
          <p:cNvSpPr txBox="1"/>
          <p:nvPr>
            <p:ph hasCustomPrompt="1" idx="2" type="title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13" name="Google Shape;3113;p219"/>
          <p:cNvSpPr txBox="1"/>
          <p:nvPr>
            <p:ph idx="1" type="subTitle"/>
          </p:nvPr>
        </p:nvSpPr>
        <p:spPr>
          <a:xfrm>
            <a:off x="2815400" y="3200128"/>
            <a:ext cx="35133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14" name="Google Shape;3114;p219"/>
          <p:cNvSpPr/>
          <p:nvPr/>
        </p:nvSpPr>
        <p:spPr>
          <a:xfrm rot="10800000">
            <a:off x="-260192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5" name="Google Shape;3115;p219"/>
          <p:cNvSpPr/>
          <p:nvPr/>
        </p:nvSpPr>
        <p:spPr>
          <a:xfrm rot="10800000">
            <a:off x="158481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6" name="Google Shape;3116;p219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7" name="Google Shape;3117;p219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8" name="Google Shape;3118;p219"/>
          <p:cNvSpPr/>
          <p:nvPr/>
        </p:nvSpPr>
        <p:spPr>
          <a:xfrm>
            <a:off x="-332175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9" name="Google Shape;3119;p219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0" name="Google Shape;3120;p219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1" name="Google Shape;3121;p219"/>
          <p:cNvSpPr/>
          <p:nvPr/>
        </p:nvSpPr>
        <p:spPr>
          <a:xfrm>
            <a:off x="5365175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2" name="Google Shape;3122;p219"/>
          <p:cNvSpPr/>
          <p:nvPr/>
        </p:nvSpPr>
        <p:spPr>
          <a:xfrm>
            <a:off x="4874550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3" name="Google Shape;3123;p219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4" name="Google Shape;3124;p219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5" name="Google Shape;3125;p219"/>
          <p:cNvSpPr/>
          <p:nvPr/>
        </p:nvSpPr>
        <p:spPr>
          <a:xfrm rot="10800000">
            <a:off x="6621274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6" name="Google Shape;3126;p219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7" name="Google Shape;3127;p219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28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" name="Google Shape;3129;p22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30" name="Google Shape;3130;p220"/>
          <p:cNvSpPr txBox="1"/>
          <p:nvPr>
            <p:ph idx="1" type="body"/>
          </p:nvPr>
        </p:nvSpPr>
        <p:spPr>
          <a:xfrm>
            <a:off x="718675" y="1028700"/>
            <a:ext cx="7706400" cy="35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3131" name="Google Shape;3131;p220"/>
          <p:cNvGrpSpPr/>
          <p:nvPr/>
        </p:nvGrpSpPr>
        <p:grpSpPr>
          <a:xfrm flipH="1">
            <a:off x="-129749" y="-116300"/>
            <a:ext cx="2684034" cy="1738163"/>
            <a:chOff x="6654501" y="-116300"/>
            <a:chExt cx="2684034" cy="1738163"/>
          </a:xfrm>
        </p:grpSpPr>
        <p:sp>
          <p:nvSpPr>
            <p:cNvPr id="3132" name="Google Shape;3132;p220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20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20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20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20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20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8" name="Google Shape;3138;p220"/>
          <p:cNvGrpSpPr/>
          <p:nvPr/>
        </p:nvGrpSpPr>
        <p:grpSpPr>
          <a:xfrm>
            <a:off x="6806901" y="-116300"/>
            <a:ext cx="2684034" cy="1738163"/>
            <a:chOff x="6654501" y="-116300"/>
            <a:chExt cx="2684034" cy="1738163"/>
          </a:xfrm>
        </p:grpSpPr>
        <p:sp>
          <p:nvSpPr>
            <p:cNvPr id="3139" name="Google Shape;3139;p220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220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220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220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220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220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45" name="Shape 3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6" name="Google Shape;3146;p221"/>
          <p:cNvSpPr txBox="1"/>
          <p:nvPr>
            <p:ph idx="1" type="subTitle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147" name="Google Shape;3147;p221"/>
          <p:cNvSpPr txBox="1"/>
          <p:nvPr>
            <p:ph idx="2" type="subTitle"/>
          </p:nvPr>
        </p:nvSpPr>
        <p:spPr>
          <a:xfrm>
            <a:off x="50694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48" name="Google Shape;3148;p221"/>
          <p:cNvSpPr txBox="1"/>
          <p:nvPr>
            <p:ph idx="3" type="subTitle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149" name="Google Shape;3149;p221"/>
          <p:cNvSpPr txBox="1"/>
          <p:nvPr>
            <p:ph idx="4" type="subTitle"/>
          </p:nvPr>
        </p:nvSpPr>
        <p:spPr>
          <a:xfrm>
            <a:off x="11898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50" name="Google Shape;3150;p221"/>
          <p:cNvSpPr/>
          <p:nvPr/>
        </p:nvSpPr>
        <p:spPr>
          <a:xfrm rot="10376871">
            <a:off x="-495921" y="-203555"/>
            <a:ext cx="4143688" cy="141169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1" name="Google Shape;3151;p221"/>
          <p:cNvSpPr/>
          <p:nvPr/>
        </p:nvSpPr>
        <p:spPr>
          <a:xfrm>
            <a:off x="3812651" y="34897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2" name="Google Shape;3152;p221"/>
          <p:cNvSpPr/>
          <p:nvPr/>
        </p:nvSpPr>
        <p:spPr>
          <a:xfrm>
            <a:off x="593226" y="8386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3" name="Google Shape;3153;p221"/>
          <p:cNvSpPr/>
          <p:nvPr/>
        </p:nvSpPr>
        <p:spPr>
          <a:xfrm>
            <a:off x="4418776" y="6334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4" name="Google Shape;3154;p221"/>
          <p:cNvSpPr/>
          <p:nvPr/>
        </p:nvSpPr>
        <p:spPr>
          <a:xfrm>
            <a:off x="2981851" y="2502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5" name="Google Shape;3155;p221"/>
          <p:cNvSpPr/>
          <p:nvPr/>
        </p:nvSpPr>
        <p:spPr>
          <a:xfrm flipH="1">
            <a:off x="-201027" y="-164602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6" name="Google Shape;3156;p221"/>
          <p:cNvSpPr/>
          <p:nvPr/>
        </p:nvSpPr>
        <p:spPr>
          <a:xfrm rot="10800000">
            <a:off x="-259611" y="-297078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7" name="Google Shape;3157;p221"/>
          <p:cNvSpPr/>
          <p:nvPr/>
        </p:nvSpPr>
        <p:spPr>
          <a:xfrm rot="-448972">
            <a:off x="5418223" y="3906226"/>
            <a:ext cx="4114989" cy="1394558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8" name="Google Shape;3158;p221"/>
          <p:cNvSpPr/>
          <p:nvPr/>
        </p:nvSpPr>
        <p:spPr>
          <a:xfrm rot="10800000">
            <a:off x="4710711" y="472444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9" name="Google Shape;3159;p221"/>
          <p:cNvSpPr/>
          <p:nvPr/>
        </p:nvSpPr>
        <p:spPr>
          <a:xfrm rot="10800000">
            <a:off x="8391336" y="416847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0" name="Google Shape;3160;p221"/>
          <p:cNvSpPr/>
          <p:nvPr/>
        </p:nvSpPr>
        <p:spPr>
          <a:xfrm rot="10800000">
            <a:off x="5390761" y="416847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1" name="Google Shape;3161;p221"/>
          <p:cNvSpPr/>
          <p:nvPr/>
        </p:nvSpPr>
        <p:spPr>
          <a:xfrm rot="10800000">
            <a:off x="6002711" y="475684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2" name="Google Shape;3162;p221"/>
          <p:cNvSpPr/>
          <p:nvPr/>
        </p:nvSpPr>
        <p:spPr>
          <a:xfrm flipH="1" rot="10800000">
            <a:off x="6276637" y="4026301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3" name="Google Shape;3163;p221"/>
          <p:cNvSpPr/>
          <p:nvPr/>
        </p:nvSpPr>
        <p:spPr>
          <a:xfrm>
            <a:off x="6885137" y="4472397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64" name="Shape 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5" name="Google Shape;3165;p22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6" name="Google Shape;3166;p222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7" name="Google Shape;3167;p222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8" name="Google Shape;3168;p222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9" name="Google Shape;3169;p222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0" name="Google Shape;3170;p222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1" name="Google Shape;3171;p222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72" name="Shape 3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3" name="Google Shape;3173;p223"/>
          <p:cNvSpPr txBox="1"/>
          <p:nvPr>
            <p:ph type="title"/>
          </p:nvPr>
        </p:nvSpPr>
        <p:spPr>
          <a:xfrm>
            <a:off x="707550" y="1922950"/>
            <a:ext cx="4860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74" name="Google Shape;3174;p223"/>
          <p:cNvSpPr txBox="1"/>
          <p:nvPr>
            <p:ph idx="1" type="subTitle"/>
          </p:nvPr>
        </p:nvSpPr>
        <p:spPr>
          <a:xfrm>
            <a:off x="707650" y="2833325"/>
            <a:ext cx="4860000" cy="49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75" name="Google Shape;3175;p223"/>
          <p:cNvSpPr/>
          <p:nvPr/>
        </p:nvSpPr>
        <p:spPr>
          <a:xfrm rot="-10667561">
            <a:off x="305871" y="43963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6" name="Google Shape;3176;p223"/>
          <p:cNvSpPr/>
          <p:nvPr/>
        </p:nvSpPr>
        <p:spPr>
          <a:xfrm rot="10800000">
            <a:off x="402459" y="43035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7" name="Google Shape;3177;p223"/>
          <p:cNvSpPr/>
          <p:nvPr/>
        </p:nvSpPr>
        <p:spPr>
          <a:xfrm>
            <a:off x="-272112" y="41591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8" name="Google Shape;3178;p223"/>
          <p:cNvSpPr/>
          <p:nvPr/>
        </p:nvSpPr>
        <p:spPr>
          <a:xfrm>
            <a:off x="5246676" y="48207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9" name="Google Shape;3179;p223"/>
          <p:cNvSpPr/>
          <p:nvPr/>
        </p:nvSpPr>
        <p:spPr>
          <a:xfrm>
            <a:off x="402451" y="39521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0" name="Google Shape;3180;p223"/>
          <p:cNvSpPr/>
          <p:nvPr/>
        </p:nvSpPr>
        <p:spPr>
          <a:xfrm>
            <a:off x="1153051" y="43906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1" name="Google Shape;3181;p223"/>
          <p:cNvSpPr/>
          <p:nvPr/>
        </p:nvSpPr>
        <p:spPr>
          <a:xfrm>
            <a:off x="2859751" y="47374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2" name="Google Shape;3182;p223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3" name="Google Shape;3183;p223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4" name="Google Shape;3184;p223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5" name="Google Shape;3185;p223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6" name="Google Shape;3186;p223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7" name="Google Shape;3187;p223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8" name="Google Shape;3188;p223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Google Shape;3190;p224"/>
          <p:cNvSpPr txBox="1"/>
          <p:nvPr>
            <p:ph type="title"/>
          </p:nvPr>
        </p:nvSpPr>
        <p:spPr>
          <a:xfrm>
            <a:off x="1388100" y="1076025"/>
            <a:ext cx="63678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191" name="Google Shape;3191;p224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2" name="Google Shape;3192;p224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3" name="Google Shape;3193;p224"/>
          <p:cNvSpPr/>
          <p:nvPr/>
        </p:nvSpPr>
        <p:spPr>
          <a:xfrm rot="-5400147">
            <a:off x="232464" y="-691625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4" name="Google Shape;3194;p224"/>
          <p:cNvSpPr/>
          <p:nvPr/>
        </p:nvSpPr>
        <p:spPr>
          <a:xfrm flipH="1">
            <a:off x="68351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5" name="Google Shape;3195;p224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6" name="Google Shape;3196;p224"/>
          <p:cNvSpPr/>
          <p:nvPr/>
        </p:nvSpPr>
        <p:spPr>
          <a:xfrm flipH="1">
            <a:off x="3173616" y="24472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7" name="Google Shape;3197;p224"/>
          <p:cNvSpPr/>
          <p:nvPr/>
        </p:nvSpPr>
        <p:spPr>
          <a:xfrm flipH="1">
            <a:off x="6566441" y="273550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8" name="Google Shape;3198;p224"/>
          <p:cNvSpPr/>
          <p:nvPr/>
        </p:nvSpPr>
        <p:spPr>
          <a:xfrm flipH="1" rot="10800000">
            <a:off x="2631095" y="4430364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9" name="Google Shape;3199;p224"/>
          <p:cNvSpPr/>
          <p:nvPr/>
        </p:nvSpPr>
        <p:spPr>
          <a:xfrm>
            <a:off x="6302893" y="4618767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0" name="Google Shape;3200;p224"/>
          <p:cNvSpPr/>
          <p:nvPr/>
        </p:nvSpPr>
        <p:spPr>
          <a:xfrm rot="5399853">
            <a:off x="7457460" y="3823444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1" name="Google Shape;3201;p224"/>
          <p:cNvSpPr/>
          <p:nvPr/>
        </p:nvSpPr>
        <p:spPr>
          <a:xfrm flipH="1" rot="10800000">
            <a:off x="8312846" y="452006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2" name="Google Shape;3202;p224"/>
          <p:cNvSpPr/>
          <p:nvPr/>
        </p:nvSpPr>
        <p:spPr>
          <a:xfrm flipH="1" rot="10800000">
            <a:off x="6455196" y="43956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3" name="Google Shape;3203;p224"/>
          <p:cNvSpPr/>
          <p:nvPr/>
        </p:nvSpPr>
        <p:spPr>
          <a:xfrm flipH="1" rot="10800000">
            <a:off x="5822746" y="4882242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4" name="Google Shape;3204;p224"/>
          <p:cNvSpPr/>
          <p:nvPr/>
        </p:nvSpPr>
        <p:spPr>
          <a:xfrm flipH="1" rot="10800000">
            <a:off x="8749921" y="42321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5" name="Google Shape;3205;p224"/>
          <p:cNvSpPr/>
          <p:nvPr/>
        </p:nvSpPr>
        <p:spPr>
          <a:xfrm flipH="1" rot="10800000">
            <a:off x="2364821" y="4788617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6" name="Google Shape;3206;p224"/>
          <p:cNvSpPr/>
          <p:nvPr/>
        </p:nvSpPr>
        <p:spPr>
          <a:xfrm flipH="1">
            <a:off x="181341" y="8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07" name="Shape 3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8" name="Google Shape;3208;p225"/>
          <p:cNvSpPr txBox="1"/>
          <p:nvPr>
            <p:ph type="title"/>
          </p:nvPr>
        </p:nvSpPr>
        <p:spPr>
          <a:xfrm>
            <a:off x="1295925" y="1313075"/>
            <a:ext cx="6552000" cy="14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09" name="Google Shape;3209;p225"/>
          <p:cNvSpPr txBox="1"/>
          <p:nvPr>
            <p:ph idx="1" type="subTitle"/>
          </p:nvPr>
        </p:nvSpPr>
        <p:spPr>
          <a:xfrm>
            <a:off x="1296075" y="2833325"/>
            <a:ext cx="6552000" cy="10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0" name="Google Shape;3210;p225"/>
          <p:cNvSpPr/>
          <p:nvPr/>
        </p:nvSpPr>
        <p:spPr>
          <a:xfrm flipH="1" rot="10800000">
            <a:off x="5365175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1" name="Google Shape;3211;p225"/>
          <p:cNvSpPr/>
          <p:nvPr/>
        </p:nvSpPr>
        <p:spPr>
          <a:xfrm flipH="1" rot="10800000">
            <a:off x="4874550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2" name="Google Shape;3212;p225"/>
          <p:cNvSpPr/>
          <p:nvPr/>
        </p:nvSpPr>
        <p:spPr>
          <a:xfrm flipH="1">
            <a:off x="536517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3" name="Google Shape;3213;p225"/>
          <p:cNvSpPr/>
          <p:nvPr/>
        </p:nvSpPr>
        <p:spPr>
          <a:xfrm flipH="1">
            <a:off x="7188788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4" name="Google Shape;3214;p225"/>
          <p:cNvSpPr/>
          <p:nvPr/>
        </p:nvSpPr>
        <p:spPr>
          <a:xfrm flipH="1">
            <a:off x="6621274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5" name="Google Shape;3215;p225"/>
          <p:cNvSpPr/>
          <p:nvPr/>
        </p:nvSpPr>
        <p:spPr>
          <a:xfrm flipH="1">
            <a:off x="783287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6" name="Google Shape;3216;p225"/>
          <p:cNvSpPr/>
          <p:nvPr/>
        </p:nvSpPr>
        <p:spPr>
          <a:xfrm flipH="1">
            <a:off x="8890913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7" name="Google Shape;3217;p225"/>
          <p:cNvSpPr/>
          <p:nvPr/>
        </p:nvSpPr>
        <p:spPr>
          <a:xfrm flipH="1">
            <a:off x="-260192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8" name="Google Shape;3218;p225"/>
          <p:cNvSpPr/>
          <p:nvPr/>
        </p:nvSpPr>
        <p:spPr>
          <a:xfrm flipH="1">
            <a:off x="158481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9" name="Google Shape;3219;p225"/>
          <p:cNvSpPr/>
          <p:nvPr/>
        </p:nvSpPr>
        <p:spPr>
          <a:xfrm flipH="1" rot="10800000">
            <a:off x="369972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0" name="Google Shape;3220;p225"/>
          <p:cNvSpPr/>
          <p:nvPr/>
        </p:nvSpPr>
        <p:spPr>
          <a:xfrm flipH="1" rot="10800000">
            <a:off x="1811013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1" name="Google Shape;3221;p225"/>
          <p:cNvSpPr/>
          <p:nvPr/>
        </p:nvSpPr>
        <p:spPr>
          <a:xfrm flipH="1" rot="10800000">
            <a:off x="-332175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2" name="Google Shape;3222;p225"/>
          <p:cNvSpPr/>
          <p:nvPr/>
        </p:nvSpPr>
        <p:spPr>
          <a:xfrm flipH="1" rot="10800000">
            <a:off x="123202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3" name="Google Shape;3223;p225"/>
          <p:cNvSpPr/>
          <p:nvPr/>
        </p:nvSpPr>
        <p:spPr>
          <a:xfrm flipH="1" rot="10800000">
            <a:off x="108888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p226"/>
          <p:cNvSpPr txBox="1"/>
          <p:nvPr>
            <p:ph idx="1" type="body"/>
          </p:nvPr>
        </p:nvSpPr>
        <p:spPr>
          <a:xfrm>
            <a:off x="718675" y="54000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/>
        </p:txBody>
      </p:sp>
      <p:sp>
        <p:nvSpPr>
          <p:cNvPr id="3226" name="Google Shape;3226;p226"/>
          <p:cNvSpPr/>
          <p:nvPr/>
        </p:nvSpPr>
        <p:spPr>
          <a:xfrm flipH="1">
            <a:off x="3426309" y="3056502"/>
            <a:ext cx="5986869" cy="212719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7" name="Google Shape;3227;p226"/>
          <p:cNvSpPr/>
          <p:nvPr/>
        </p:nvSpPr>
        <p:spPr>
          <a:xfrm flipH="1" rot="10800000">
            <a:off x="5737690" y="3381530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8" name="Google Shape;3228;p226"/>
          <p:cNvSpPr/>
          <p:nvPr/>
        </p:nvSpPr>
        <p:spPr>
          <a:xfrm rot="315040">
            <a:off x="7305814" y="4459737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9" name="Google Shape;3229;p226"/>
          <p:cNvSpPr/>
          <p:nvPr/>
        </p:nvSpPr>
        <p:spPr>
          <a:xfrm flipH="1">
            <a:off x="5699552" y="47843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0" name="Google Shape;3230;p226"/>
          <p:cNvSpPr/>
          <p:nvPr/>
        </p:nvSpPr>
        <p:spPr>
          <a:xfrm flipH="1">
            <a:off x="8043764" y="3943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1" name="Google Shape;3231;p226"/>
          <p:cNvSpPr/>
          <p:nvPr/>
        </p:nvSpPr>
        <p:spPr>
          <a:xfrm flipH="1">
            <a:off x="8476477" y="34271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2" name="Google Shape;3232;p226"/>
          <p:cNvSpPr/>
          <p:nvPr/>
        </p:nvSpPr>
        <p:spPr>
          <a:xfrm flipH="1">
            <a:off x="7442277" y="35570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233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227"/>
          <p:cNvSpPr txBox="1"/>
          <p:nvPr>
            <p:ph hasCustomPrompt="1" type="title"/>
          </p:nvPr>
        </p:nvSpPr>
        <p:spPr>
          <a:xfrm>
            <a:off x="1217350" y="1604400"/>
            <a:ext cx="6709200" cy="14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35" name="Google Shape;3235;p227"/>
          <p:cNvSpPr txBox="1"/>
          <p:nvPr>
            <p:ph idx="1" type="body"/>
          </p:nvPr>
        </p:nvSpPr>
        <p:spPr>
          <a:xfrm>
            <a:off x="1668825" y="3163800"/>
            <a:ext cx="58062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36" name="Google Shape;3236;p227"/>
          <p:cNvSpPr/>
          <p:nvPr/>
        </p:nvSpPr>
        <p:spPr>
          <a:xfrm flipH="1" rot="10800000">
            <a:off x="2527149" y="4367365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7" name="Google Shape;3237;p227"/>
          <p:cNvSpPr/>
          <p:nvPr/>
        </p:nvSpPr>
        <p:spPr>
          <a:xfrm>
            <a:off x="6198946" y="4555768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8" name="Google Shape;3238;p227"/>
          <p:cNvSpPr/>
          <p:nvPr/>
        </p:nvSpPr>
        <p:spPr>
          <a:xfrm flipH="1" rot="-7520738">
            <a:off x="7812289" y="3760467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9" name="Google Shape;3239;p227"/>
          <p:cNvSpPr/>
          <p:nvPr/>
        </p:nvSpPr>
        <p:spPr>
          <a:xfrm flipH="1">
            <a:off x="5018091" y="47256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0" name="Google Shape;3240;p227"/>
          <p:cNvSpPr/>
          <p:nvPr/>
        </p:nvSpPr>
        <p:spPr>
          <a:xfrm flipH="1">
            <a:off x="7887341" y="4554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1" name="Google Shape;3241;p227"/>
          <p:cNvSpPr/>
          <p:nvPr/>
        </p:nvSpPr>
        <p:spPr>
          <a:xfrm flipH="1">
            <a:off x="8652966" y="36287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2" name="Google Shape;3242;p227"/>
          <p:cNvSpPr/>
          <p:nvPr/>
        </p:nvSpPr>
        <p:spPr>
          <a:xfrm flipH="1">
            <a:off x="7477516" y="43673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3" name="Google Shape;3243;p227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4" name="Google Shape;3244;p227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5" name="Google Shape;3245;p227"/>
          <p:cNvSpPr/>
          <p:nvPr/>
        </p:nvSpPr>
        <p:spPr>
          <a:xfrm flipH="1" rot="3279262">
            <a:off x="-226292" y="-6916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6" name="Google Shape;3246;p227"/>
          <p:cNvSpPr/>
          <p:nvPr/>
        </p:nvSpPr>
        <p:spPr>
          <a:xfrm flipH="1">
            <a:off x="88566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7" name="Google Shape;3247;p227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8" name="Google Shape;3248;p227"/>
          <p:cNvSpPr/>
          <p:nvPr/>
        </p:nvSpPr>
        <p:spPr>
          <a:xfrm flipH="1">
            <a:off x="82941" y="14352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249" name="Shape 32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250" name="Shape 3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" name="Google Shape;3251;p229"/>
          <p:cNvSpPr txBox="1"/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252" name="Google Shape;3252;p229"/>
          <p:cNvSpPr txBox="1"/>
          <p:nvPr>
            <p:ph idx="1" type="subTitle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253" name="Google Shape;3253;p229"/>
          <p:cNvSpPr txBox="1"/>
          <p:nvPr>
            <p:ph idx="2" type="subTitle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54" name="Google Shape;3254;p229"/>
          <p:cNvSpPr txBox="1"/>
          <p:nvPr>
            <p:ph idx="3" type="subTitle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255" name="Google Shape;3255;p229"/>
          <p:cNvSpPr txBox="1"/>
          <p:nvPr>
            <p:ph idx="4" type="subTitle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56" name="Google Shape;3256;p229"/>
          <p:cNvSpPr txBox="1"/>
          <p:nvPr>
            <p:ph idx="5" type="subTitle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257" name="Google Shape;3257;p229"/>
          <p:cNvSpPr txBox="1"/>
          <p:nvPr>
            <p:ph idx="6" type="subTitle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58" name="Google Shape;3258;p229"/>
          <p:cNvSpPr txBox="1"/>
          <p:nvPr>
            <p:ph idx="7" type="subTitle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259" name="Google Shape;3259;p229"/>
          <p:cNvSpPr txBox="1"/>
          <p:nvPr>
            <p:ph idx="8" type="subTitle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60" name="Google Shape;3260;p229"/>
          <p:cNvSpPr txBox="1"/>
          <p:nvPr>
            <p:ph hasCustomPrompt="1" idx="9" type="title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61" name="Google Shape;3261;p229"/>
          <p:cNvSpPr txBox="1"/>
          <p:nvPr>
            <p:ph hasCustomPrompt="1" idx="13" type="title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62" name="Google Shape;3262;p229"/>
          <p:cNvSpPr txBox="1"/>
          <p:nvPr>
            <p:ph hasCustomPrompt="1" idx="14" type="title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63" name="Google Shape;3263;p229"/>
          <p:cNvSpPr txBox="1"/>
          <p:nvPr>
            <p:ph hasCustomPrompt="1" idx="15" type="title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64" name="Google Shape;3264;p229"/>
          <p:cNvSpPr/>
          <p:nvPr/>
        </p:nvSpPr>
        <p:spPr>
          <a:xfrm rot="-5267561">
            <a:off x="-2166865" y="2462282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5" name="Google Shape;3265;p229"/>
          <p:cNvSpPr/>
          <p:nvPr/>
        </p:nvSpPr>
        <p:spPr>
          <a:xfrm rot="-5400000">
            <a:off x="-954332" y="1253578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6" name="Google Shape;3266;p229"/>
          <p:cNvSpPr/>
          <p:nvPr/>
        </p:nvSpPr>
        <p:spPr>
          <a:xfrm rot="5400000">
            <a:off x="-672825" y="41929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7" name="Google Shape;3267;p229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8" name="Google Shape;3268;p229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9" name="Google Shape;3269;p229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0" name="Google Shape;3270;p229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1" name="Google Shape;3271;p229"/>
          <p:cNvSpPr/>
          <p:nvPr/>
        </p:nvSpPr>
        <p:spPr>
          <a:xfrm rot="5532439">
            <a:off x="6598811" y="189753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2" name="Google Shape;3272;p229"/>
          <p:cNvSpPr/>
          <p:nvPr/>
        </p:nvSpPr>
        <p:spPr>
          <a:xfrm rot="5400000">
            <a:off x="7811366" y="2920743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3" name="Google Shape;3273;p229"/>
          <p:cNvSpPr/>
          <p:nvPr/>
        </p:nvSpPr>
        <p:spPr>
          <a:xfrm rot="-5400000">
            <a:off x="7826590" y="3732336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4" name="Google Shape;3274;p229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5" name="Google Shape;3275;p229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6" name="Google Shape;3276;p229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7" name="Google Shape;3277;p229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42">
    <p:spTree>
      <p:nvGrpSpPr>
        <p:cNvPr id="3278" name="Shape 3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9" name="Google Shape;3279;p230"/>
          <p:cNvSpPr txBox="1"/>
          <p:nvPr>
            <p:ph hasCustomPrompt="1" type="title"/>
          </p:nvPr>
        </p:nvSpPr>
        <p:spPr>
          <a:xfrm>
            <a:off x="2515413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80" name="Google Shape;3280;p230"/>
          <p:cNvSpPr txBox="1"/>
          <p:nvPr>
            <p:ph hasCustomPrompt="1" idx="2" type="title"/>
          </p:nvPr>
        </p:nvSpPr>
        <p:spPr>
          <a:xfrm>
            <a:off x="5033788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81" name="Google Shape;3281;p230"/>
          <p:cNvSpPr txBox="1"/>
          <p:nvPr>
            <p:ph idx="1" type="subTitle"/>
          </p:nvPr>
        </p:nvSpPr>
        <p:spPr>
          <a:xfrm>
            <a:off x="7188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282" name="Google Shape;3282;p230"/>
          <p:cNvSpPr txBox="1"/>
          <p:nvPr>
            <p:ph idx="3" type="subTitle"/>
          </p:nvPr>
        </p:nvSpPr>
        <p:spPr>
          <a:xfrm>
            <a:off x="8725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83" name="Google Shape;3283;p230"/>
          <p:cNvSpPr txBox="1"/>
          <p:nvPr>
            <p:ph idx="4" type="subTitle"/>
          </p:nvPr>
        </p:nvSpPr>
        <p:spPr>
          <a:xfrm>
            <a:off x="323715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284" name="Google Shape;3284;p230"/>
          <p:cNvSpPr txBox="1"/>
          <p:nvPr>
            <p:ph idx="5" type="subTitle"/>
          </p:nvPr>
        </p:nvSpPr>
        <p:spPr>
          <a:xfrm>
            <a:off x="3390900" y="21566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85" name="Google Shape;3285;p230"/>
          <p:cNvSpPr txBox="1"/>
          <p:nvPr>
            <p:ph idx="6" type="subTitle"/>
          </p:nvPr>
        </p:nvSpPr>
        <p:spPr>
          <a:xfrm>
            <a:off x="57555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286" name="Google Shape;3286;p230"/>
          <p:cNvSpPr txBox="1"/>
          <p:nvPr>
            <p:ph idx="7" type="subTitle"/>
          </p:nvPr>
        </p:nvSpPr>
        <p:spPr>
          <a:xfrm>
            <a:off x="58884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87" name="Google Shape;3287;p230"/>
          <p:cNvSpPr txBox="1"/>
          <p:nvPr>
            <p:ph idx="8" type="subTitle"/>
          </p:nvPr>
        </p:nvSpPr>
        <p:spPr>
          <a:xfrm>
            <a:off x="1766775" y="3105100"/>
            <a:ext cx="3092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288" name="Google Shape;3288;p230"/>
          <p:cNvSpPr txBox="1"/>
          <p:nvPr>
            <p:ph idx="9" type="subTitle"/>
          </p:nvPr>
        </p:nvSpPr>
        <p:spPr>
          <a:xfrm>
            <a:off x="2131725" y="36201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89" name="Google Shape;3289;p230"/>
          <p:cNvSpPr txBox="1"/>
          <p:nvPr>
            <p:ph idx="13" type="subTitle"/>
          </p:nvPr>
        </p:nvSpPr>
        <p:spPr>
          <a:xfrm>
            <a:off x="4496350" y="31051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290" name="Google Shape;3290;p230"/>
          <p:cNvSpPr txBox="1"/>
          <p:nvPr>
            <p:ph idx="14" type="subTitle"/>
          </p:nvPr>
        </p:nvSpPr>
        <p:spPr>
          <a:xfrm>
            <a:off x="4650100" y="36201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91" name="Google Shape;3291;p230"/>
          <p:cNvSpPr txBox="1"/>
          <p:nvPr>
            <p:ph hasCustomPrompt="1" idx="15" type="title"/>
          </p:nvPr>
        </p:nvSpPr>
        <p:spPr>
          <a:xfrm>
            <a:off x="125622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92" name="Google Shape;3292;p230"/>
          <p:cNvSpPr txBox="1"/>
          <p:nvPr>
            <p:ph hasCustomPrompt="1" idx="16" type="title"/>
          </p:nvPr>
        </p:nvSpPr>
        <p:spPr>
          <a:xfrm>
            <a:off x="3774600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93" name="Google Shape;3293;p230"/>
          <p:cNvSpPr txBox="1"/>
          <p:nvPr>
            <p:ph hasCustomPrompt="1" idx="17" type="title"/>
          </p:nvPr>
        </p:nvSpPr>
        <p:spPr>
          <a:xfrm>
            <a:off x="629297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94" name="Google Shape;3294;p230"/>
          <p:cNvSpPr/>
          <p:nvPr/>
        </p:nvSpPr>
        <p:spPr>
          <a:xfrm flipH="1" rot="10800000">
            <a:off x="37927" y="43748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5" name="Google Shape;3295;p230"/>
          <p:cNvSpPr/>
          <p:nvPr/>
        </p:nvSpPr>
        <p:spPr>
          <a:xfrm rot="10800000">
            <a:off x="6142736" y="4490064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6" name="Google Shape;3296;p230"/>
          <p:cNvSpPr/>
          <p:nvPr/>
        </p:nvSpPr>
        <p:spPr>
          <a:xfrm flipH="1" rot="10800000">
            <a:off x="6632383" y="4238575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7" name="Google Shape;3297;p230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8" name="Google Shape;3298;p230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9" name="Google Shape;3299;p230"/>
          <p:cNvSpPr/>
          <p:nvPr/>
        </p:nvSpPr>
        <p:spPr>
          <a:xfrm rot="10800000">
            <a:off x="6962402" y="4352337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0" name="Google Shape;3300;p230"/>
          <p:cNvSpPr txBox="1"/>
          <p:nvPr>
            <p:ph idx="18"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01" name="Google Shape;3301;p230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2" name="Google Shape;3302;p230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3" name="Google Shape;3303;p230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4" name="Google Shape;3304;p230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5" name="Google Shape;3305;p230"/>
          <p:cNvSpPr/>
          <p:nvPr/>
        </p:nvSpPr>
        <p:spPr>
          <a:xfrm rot="5400000">
            <a:off x="8655556" y="414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6" name="Google Shape;3306;p230"/>
          <p:cNvSpPr/>
          <p:nvPr/>
        </p:nvSpPr>
        <p:spPr>
          <a:xfrm rot="-5400000">
            <a:off x="7367731" y="44490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7" name="Google Shape;3307;p230"/>
          <p:cNvSpPr/>
          <p:nvPr/>
        </p:nvSpPr>
        <p:spPr>
          <a:xfrm rot="5400000">
            <a:off x="5923156" y="48443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3308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9" name="Google Shape;3309;p231"/>
          <p:cNvSpPr txBox="1"/>
          <p:nvPr>
            <p:ph type="title"/>
          </p:nvPr>
        </p:nvSpPr>
        <p:spPr>
          <a:xfrm>
            <a:off x="3373350" y="2938325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100"/>
              <a:buNone/>
              <a:defRPr sz="3000"/>
            </a:lvl1pPr>
            <a:lvl2pPr lvl="1">
              <a:spcBef>
                <a:spcPts val="160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310" name="Google Shape;3310;p231"/>
          <p:cNvSpPr txBox="1"/>
          <p:nvPr>
            <p:ph idx="1" type="subTitle"/>
          </p:nvPr>
        </p:nvSpPr>
        <p:spPr>
          <a:xfrm>
            <a:off x="1726650" y="1588675"/>
            <a:ext cx="56907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1" name="Google Shape;3311;p231"/>
          <p:cNvSpPr/>
          <p:nvPr/>
        </p:nvSpPr>
        <p:spPr>
          <a:xfrm>
            <a:off x="2301825" y="-81050"/>
            <a:ext cx="5472801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2" name="Google Shape;3312;p231"/>
          <p:cNvSpPr/>
          <p:nvPr/>
        </p:nvSpPr>
        <p:spPr>
          <a:xfrm rot="10800000">
            <a:off x="3105740" y="-321877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3" name="Google Shape;3313;p231"/>
          <p:cNvSpPr/>
          <p:nvPr/>
        </p:nvSpPr>
        <p:spPr>
          <a:xfrm rot="-5400000">
            <a:off x="5094113" y="-67676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4" name="Google Shape;3314;p231"/>
          <p:cNvSpPr/>
          <p:nvPr/>
        </p:nvSpPr>
        <p:spPr>
          <a:xfrm rot="5400000">
            <a:off x="6553938" y="4582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5" name="Google Shape;3315;p231"/>
          <p:cNvSpPr/>
          <p:nvPr/>
        </p:nvSpPr>
        <p:spPr>
          <a:xfrm rot="5400000">
            <a:off x="4522788" y="64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6" name="Google Shape;3316;p231"/>
          <p:cNvSpPr/>
          <p:nvPr/>
        </p:nvSpPr>
        <p:spPr>
          <a:xfrm rot="5400000">
            <a:off x="8054788" y="93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7" name="Google Shape;3317;p231"/>
          <p:cNvSpPr/>
          <p:nvPr/>
        </p:nvSpPr>
        <p:spPr>
          <a:xfrm rot="5400000">
            <a:off x="2853363" y="30173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8" name="Google Shape;3318;p231"/>
          <p:cNvSpPr/>
          <p:nvPr/>
        </p:nvSpPr>
        <p:spPr>
          <a:xfrm rot="5400000">
            <a:off x="2401288" y="5398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9" name="Google Shape;3319;p231"/>
          <p:cNvSpPr/>
          <p:nvPr/>
        </p:nvSpPr>
        <p:spPr>
          <a:xfrm rot="10800000">
            <a:off x="1820973" y="3982367"/>
            <a:ext cx="5577954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0" name="Google Shape;3320;p231"/>
          <p:cNvSpPr/>
          <p:nvPr/>
        </p:nvSpPr>
        <p:spPr>
          <a:xfrm>
            <a:off x="4175688" y="4603443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1" name="Google Shape;3321;p231"/>
          <p:cNvSpPr/>
          <p:nvPr/>
        </p:nvSpPr>
        <p:spPr>
          <a:xfrm rot="5400000">
            <a:off x="3798057" y="394070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2" name="Google Shape;3322;p231"/>
          <p:cNvSpPr/>
          <p:nvPr/>
        </p:nvSpPr>
        <p:spPr>
          <a:xfrm rot="-5400000">
            <a:off x="2853375" y="4363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3" name="Google Shape;3323;p231"/>
          <p:cNvSpPr/>
          <p:nvPr/>
        </p:nvSpPr>
        <p:spPr>
          <a:xfrm rot="-5400000">
            <a:off x="5079550" y="43954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4" name="Google Shape;3324;p231"/>
          <p:cNvSpPr/>
          <p:nvPr/>
        </p:nvSpPr>
        <p:spPr>
          <a:xfrm rot="-5400000">
            <a:off x="1555000" y="48415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5" name="Google Shape;3325;p231"/>
          <p:cNvSpPr/>
          <p:nvPr/>
        </p:nvSpPr>
        <p:spPr>
          <a:xfrm rot="-5400000">
            <a:off x="6683875" y="467820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6" name="Google Shape;3326;p231"/>
          <p:cNvSpPr/>
          <p:nvPr/>
        </p:nvSpPr>
        <p:spPr>
          <a:xfrm rot="-5400000">
            <a:off x="7201050" y="4504906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46">
    <p:spTree>
      <p:nvGrpSpPr>
        <p:cNvPr id="3327" name="Shape 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" name="Google Shape;3328;p232"/>
          <p:cNvSpPr/>
          <p:nvPr/>
        </p:nvSpPr>
        <p:spPr>
          <a:xfrm flipH="1" rot="10800000">
            <a:off x="-34948" y="4374909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9" name="Google Shape;3329;p232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0" name="Google Shape;3330;p232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1" name="Google Shape;3331;p232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2" name="Google Shape;3332;p232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3" name="Google Shape;3333;p232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4" name="Google Shape;3334;p232"/>
          <p:cNvSpPr/>
          <p:nvPr/>
        </p:nvSpPr>
        <p:spPr>
          <a:xfrm flipH="1" rot="9281215">
            <a:off x="6963797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5" name="Google Shape;3335;p232"/>
          <p:cNvSpPr/>
          <p:nvPr/>
        </p:nvSpPr>
        <p:spPr>
          <a:xfrm flipH="1" rot="9280772">
            <a:off x="6019538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6" name="Google Shape;3336;p232"/>
          <p:cNvSpPr/>
          <p:nvPr/>
        </p:nvSpPr>
        <p:spPr>
          <a:xfrm rot="9281383">
            <a:off x="6014037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7" name="Google Shape;3337;p232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8" name="Google Shape;3338;p232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9" name="Google Shape;3339;p232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0" name="Google Shape;3340;p232"/>
          <p:cNvSpPr txBox="1"/>
          <p:nvPr>
            <p:ph type="title"/>
          </p:nvPr>
        </p:nvSpPr>
        <p:spPr>
          <a:xfrm>
            <a:off x="2550000" y="3290249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41" name="Google Shape;3341;p232"/>
          <p:cNvSpPr txBox="1"/>
          <p:nvPr>
            <p:ph idx="1" type="subTitle"/>
          </p:nvPr>
        </p:nvSpPr>
        <p:spPr>
          <a:xfrm>
            <a:off x="2250150" y="1355551"/>
            <a:ext cx="4643700" cy="16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42" name="Google Shape;3342;p232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3" name="Google Shape;3343;p232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4" name="Google Shape;3344;p232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5" name="Google Shape;3345;p232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6" name="Google Shape;3346;p232"/>
          <p:cNvSpPr/>
          <p:nvPr/>
        </p:nvSpPr>
        <p:spPr>
          <a:xfrm rot="5400000">
            <a:off x="957006" y="600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7" name="Google Shape;3347;p232"/>
          <p:cNvSpPr/>
          <p:nvPr/>
        </p:nvSpPr>
        <p:spPr>
          <a:xfrm rot="5400000">
            <a:off x="8564894" y="484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8" name="Google Shape;3348;p232"/>
          <p:cNvSpPr/>
          <p:nvPr/>
        </p:nvSpPr>
        <p:spPr>
          <a:xfrm rot="-5400000">
            <a:off x="234781" y="10034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9" name="Google Shape;3349;p232"/>
          <p:cNvSpPr/>
          <p:nvPr/>
        </p:nvSpPr>
        <p:spPr>
          <a:xfrm rot="5400000">
            <a:off x="1477081" y="140794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0" name="Google Shape;3350;p232"/>
          <p:cNvSpPr/>
          <p:nvPr/>
        </p:nvSpPr>
        <p:spPr>
          <a:xfrm rot="5400000">
            <a:off x="8233156" y="43377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1" name="Google Shape;3351;p232"/>
          <p:cNvSpPr/>
          <p:nvPr/>
        </p:nvSpPr>
        <p:spPr>
          <a:xfrm rot="5400000">
            <a:off x="7390894" y="4558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2" name="Google Shape;3352;p232"/>
          <p:cNvSpPr/>
          <p:nvPr/>
        </p:nvSpPr>
        <p:spPr>
          <a:xfrm rot="-5400000">
            <a:off x="8911081" y="35576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3" name="Google Shape;3353;p232"/>
          <p:cNvSpPr/>
          <p:nvPr/>
        </p:nvSpPr>
        <p:spPr>
          <a:xfrm rot="5400000">
            <a:off x="7296606" y="5209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3">
    <p:spTree>
      <p:nvGrpSpPr>
        <p:cNvPr id="3354" name="Shape 3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5" name="Google Shape;3355;p233"/>
          <p:cNvSpPr txBox="1"/>
          <p:nvPr>
            <p:ph type="title"/>
          </p:nvPr>
        </p:nvSpPr>
        <p:spPr>
          <a:xfrm>
            <a:off x="710000" y="1920200"/>
            <a:ext cx="7091700" cy="12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56" name="Google Shape;3356;p233"/>
          <p:cNvSpPr txBox="1"/>
          <p:nvPr>
            <p:ph hasCustomPrompt="1" idx="2" type="title"/>
          </p:nvPr>
        </p:nvSpPr>
        <p:spPr>
          <a:xfrm>
            <a:off x="710000" y="9360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57" name="Google Shape;3357;p233"/>
          <p:cNvSpPr txBox="1"/>
          <p:nvPr>
            <p:ph idx="1" type="subTitle"/>
          </p:nvPr>
        </p:nvSpPr>
        <p:spPr>
          <a:xfrm>
            <a:off x="710000" y="3200125"/>
            <a:ext cx="4779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58" name="Google Shape;3358;p233"/>
          <p:cNvSpPr/>
          <p:nvPr/>
        </p:nvSpPr>
        <p:spPr>
          <a:xfrm rot="10800000">
            <a:off x="3794725" y="3526224"/>
            <a:ext cx="5269500" cy="161730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9" name="Google Shape;3359;p233"/>
          <p:cNvSpPr/>
          <p:nvPr/>
        </p:nvSpPr>
        <p:spPr>
          <a:xfrm flipH="1">
            <a:off x="4079409" y="0"/>
            <a:ext cx="3848746" cy="1015396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0" name="Google Shape;3360;p233"/>
          <p:cNvSpPr/>
          <p:nvPr/>
        </p:nvSpPr>
        <p:spPr>
          <a:xfrm>
            <a:off x="4805860" y="0"/>
            <a:ext cx="5606452" cy="138838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1" name="Google Shape;3361;p233"/>
          <p:cNvSpPr/>
          <p:nvPr/>
        </p:nvSpPr>
        <p:spPr>
          <a:xfrm>
            <a:off x="4898284" y="3305534"/>
            <a:ext cx="4245815" cy="1838051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2" name="Google Shape;3362;p233"/>
          <p:cNvSpPr/>
          <p:nvPr/>
        </p:nvSpPr>
        <p:spPr>
          <a:xfrm flipH="1">
            <a:off x="5529737" y="3305400"/>
            <a:ext cx="3614274" cy="1837882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3" name="Google Shape;3363;p233"/>
          <p:cNvSpPr/>
          <p:nvPr/>
        </p:nvSpPr>
        <p:spPr>
          <a:xfrm flipH="1">
            <a:off x="5295901" y="0"/>
            <a:ext cx="3848110" cy="121936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4" name="Google Shape;3364;p233"/>
          <p:cNvSpPr/>
          <p:nvPr/>
        </p:nvSpPr>
        <p:spPr>
          <a:xfrm rot="5400000">
            <a:off x="7269506" y="1055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5" name="Google Shape;3365;p233"/>
          <p:cNvSpPr/>
          <p:nvPr/>
        </p:nvSpPr>
        <p:spPr>
          <a:xfrm rot="5400000">
            <a:off x="5917319" y="9557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6" name="Google Shape;3366;p233"/>
          <p:cNvSpPr/>
          <p:nvPr/>
        </p:nvSpPr>
        <p:spPr>
          <a:xfrm rot="-5400000">
            <a:off x="6612681" y="90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7" name="Google Shape;3367;p233"/>
          <p:cNvSpPr/>
          <p:nvPr/>
        </p:nvSpPr>
        <p:spPr>
          <a:xfrm rot="5400000">
            <a:off x="5261106" y="321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8" name="Google Shape;3368;p233"/>
          <p:cNvSpPr/>
          <p:nvPr/>
        </p:nvSpPr>
        <p:spPr>
          <a:xfrm flipH="1" rot="-5400000">
            <a:off x="4341681" y="475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9" name="Google Shape;3369;p233"/>
          <p:cNvSpPr/>
          <p:nvPr/>
        </p:nvSpPr>
        <p:spPr>
          <a:xfrm flipH="1" rot="5400000">
            <a:off x="5326056" y="4329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0" name="Google Shape;3370;p233"/>
          <p:cNvSpPr/>
          <p:nvPr/>
        </p:nvSpPr>
        <p:spPr>
          <a:xfrm flipH="1" rot="-5400000">
            <a:off x="7106006" y="3674706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3371" name="Shape 3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2" name="Google Shape;3372;p23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73" name="Google Shape;3373;p234"/>
          <p:cNvSpPr txBox="1"/>
          <p:nvPr>
            <p:ph hasCustomPrompt="1" idx="2" type="title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74" name="Google Shape;3374;p234"/>
          <p:cNvSpPr txBox="1"/>
          <p:nvPr>
            <p:ph idx="1" type="subTitle"/>
          </p:nvPr>
        </p:nvSpPr>
        <p:spPr>
          <a:xfrm>
            <a:off x="1099448" y="2207113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75" name="Google Shape;3375;p234"/>
          <p:cNvSpPr txBox="1"/>
          <p:nvPr>
            <p:ph hasCustomPrompt="1" idx="3" type="title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76" name="Google Shape;3376;p234"/>
          <p:cNvSpPr txBox="1"/>
          <p:nvPr>
            <p:ph idx="4" type="subTitle"/>
          </p:nvPr>
        </p:nvSpPr>
        <p:spPr>
          <a:xfrm>
            <a:off x="5273425" y="2207125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77" name="Google Shape;3377;p234"/>
          <p:cNvSpPr txBox="1"/>
          <p:nvPr>
            <p:ph hasCustomPrompt="1" idx="5" type="title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78" name="Google Shape;3378;p234"/>
          <p:cNvSpPr txBox="1"/>
          <p:nvPr>
            <p:ph idx="6" type="subTitle"/>
          </p:nvPr>
        </p:nvSpPr>
        <p:spPr>
          <a:xfrm>
            <a:off x="3186448" y="3816925"/>
            <a:ext cx="277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79" name="Google Shape;3379;p234"/>
          <p:cNvSpPr/>
          <p:nvPr/>
        </p:nvSpPr>
        <p:spPr>
          <a:xfrm flipH="1" rot="10800000">
            <a:off x="6626826" y="3797502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0" name="Google Shape;3380;p234"/>
          <p:cNvSpPr/>
          <p:nvPr/>
        </p:nvSpPr>
        <p:spPr>
          <a:xfrm flipH="1" rot="10800000">
            <a:off x="6287025" y="4590289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1" name="Google Shape;3381;p234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2" name="Google Shape;3382;p234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3" name="Google Shape;3383;p234"/>
          <p:cNvSpPr/>
          <p:nvPr/>
        </p:nvSpPr>
        <p:spPr>
          <a:xfrm flipH="1">
            <a:off x="7496815" y="4087142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4" name="Google Shape;3384;p234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5" name="Google Shape;3385;p234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6" name="Google Shape;3386;p234"/>
          <p:cNvSpPr/>
          <p:nvPr/>
        </p:nvSpPr>
        <p:spPr>
          <a:xfrm flipH="1">
            <a:off x="-249101" y="82083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7" name="Google Shape;3387;p234"/>
          <p:cNvSpPr/>
          <p:nvPr/>
        </p:nvSpPr>
        <p:spPr>
          <a:xfrm flipH="1">
            <a:off x="40728" y="-26426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8" name="Google Shape;3388;p234"/>
          <p:cNvSpPr/>
          <p:nvPr/>
        </p:nvSpPr>
        <p:spPr>
          <a:xfrm flipH="1" rot="10800000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9" name="Google Shape;3389;p234"/>
          <p:cNvSpPr/>
          <p:nvPr/>
        </p:nvSpPr>
        <p:spPr>
          <a:xfrm flipH="1" rot="10800000">
            <a:off x="-299025" y="-6351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0" name="Google Shape;3390;p234"/>
          <p:cNvSpPr/>
          <p:nvPr/>
        </p:nvSpPr>
        <p:spPr>
          <a:xfrm flipH="1" rot="10800000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1" name="Google Shape;3391;p234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2" name="Google Shape;3392;p234"/>
          <p:cNvSpPr/>
          <p:nvPr/>
        </p:nvSpPr>
        <p:spPr>
          <a:xfrm flipH="1" rot="10800000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13" name="Google Shape;213;p25"/>
          <p:cNvSpPr txBox="1"/>
          <p:nvPr>
            <p:ph idx="1" type="subTitle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4" name="Google Shape;214;p25"/>
          <p:cNvSpPr txBox="1"/>
          <p:nvPr>
            <p:ph idx="2" type="subTitle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5"/>
          <p:cNvSpPr txBox="1"/>
          <p:nvPr>
            <p:ph idx="3" type="subTitle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6" name="Google Shape;216;p25"/>
          <p:cNvSpPr txBox="1"/>
          <p:nvPr>
            <p:ph idx="4" type="subTitle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5"/>
          <p:cNvSpPr txBox="1"/>
          <p:nvPr>
            <p:ph idx="5" type="subTitle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18" name="Google Shape;218;p25"/>
          <p:cNvSpPr txBox="1"/>
          <p:nvPr>
            <p:ph idx="6" type="subTitle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5"/>
          <p:cNvSpPr txBox="1"/>
          <p:nvPr>
            <p:ph idx="7" type="subTitle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20" name="Google Shape;220;p25"/>
          <p:cNvSpPr txBox="1"/>
          <p:nvPr>
            <p:ph idx="8" type="subTitle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25"/>
          <p:cNvSpPr txBox="1"/>
          <p:nvPr>
            <p:ph hasCustomPrompt="1" idx="9" type="title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2" name="Google Shape;222;p25"/>
          <p:cNvSpPr txBox="1"/>
          <p:nvPr>
            <p:ph hasCustomPrompt="1" idx="13" type="title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3" name="Google Shape;223;p25"/>
          <p:cNvSpPr txBox="1"/>
          <p:nvPr>
            <p:ph hasCustomPrompt="1" idx="14" type="title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4" name="Google Shape;224;p25"/>
          <p:cNvSpPr txBox="1"/>
          <p:nvPr>
            <p:ph hasCustomPrompt="1" idx="15" type="title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25" name="Google Shape;225;p25"/>
          <p:cNvSpPr/>
          <p:nvPr/>
        </p:nvSpPr>
        <p:spPr>
          <a:xfrm rot="-5267561">
            <a:off x="-2166865" y="2462282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/>
          <p:cNvSpPr/>
          <p:nvPr/>
        </p:nvSpPr>
        <p:spPr>
          <a:xfrm rot="-5400000">
            <a:off x="-954332" y="1253578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5"/>
          <p:cNvSpPr/>
          <p:nvPr/>
        </p:nvSpPr>
        <p:spPr>
          <a:xfrm rot="5400000">
            <a:off x="-672825" y="41929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5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5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5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5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5"/>
          <p:cNvSpPr/>
          <p:nvPr/>
        </p:nvSpPr>
        <p:spPr>
          <a:xfrm rot="5532439">
            <a:off x="6598811" y="189753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5"/>
          <p:cNvSpPr/>
          <p:nvPr/>
        </p:nvSpPr>
        <p:spPr>
          <a:xfrm rot="5400000">
            <a:off x="7811366" y="2920743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5"/>
          <p:cNvSpPr/>
          <p:nvPr/>
        </p:nvSpPr>
        <p:spPr>
          <a:xfrm rot="-5400000">
            <a:off x="7826590" y="3732336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5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5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5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5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33">
    <p:spTree>
      <p:nvGrpSpPr>
        <p:cNvPr id="3393" name="Shape 3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4" name="Google Shape;3394;p235"/>
          <p:cNvSpPr txBox="1"/>
          <p:nvPr>
            <p:ph idx="1" type="subTitle"/>
          </p:nvPr>
        </p:nvSpPr>
        <p:spPr>
          <a:xfrm>
            <a:off x="2080050" y="2721863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95" name="Google Shape;3395;p235"/>
          <p:cNvSpPr txBox="1"/>
          <p:nvPr>
            <p:ph hasCustomPrompt="1" type="title"/>
          </p:nvPr>
        </p:nvSpPr>
        <p:spPr>
          <a:xfrm>
            <a:off x="2185351" y="2107163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396" name="Google Shape;3396;p235"/>
          <p:cNvSpPr txBox="1"/>
          <p:nvPr>
            <p:ph idx="2" type="subTitle"/>
          </p:nvPr>
        </p:nvSpPr>
        <p:spPr>
          <a:xfrm>
            <a:off x="3939875" y="4060925"/>
            <a:ext cx="42090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97" name="Google Shape;3397;p235"/>
          <p:cNvSpPr txBox="1"/>
          <p:nvPr>
            <p:ph hasCustomPrompt="1" idx="3" type="title"/>
          </p:nvPr>
        </p:nvSpPr>
        <p:spPr>
          <a:xfrm>
            <a:off x="4114925" y="3446225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398" name="Google Shape;3398;p235"/>
          <p:cNvSpPr txBox="1"/>
          <p:nvPr>
            <p:ph idx="4" type="subTitle"/>
          </p:nvPr>
        </p:nvSpPr>
        <p:spPr>
          <a:xfrm>
            <a:off x="150725" y="1382800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99" name="Google Shape;3399;p235"/>
          <p:cNvSpPr txBox="1"/>
          <p:nvPr>
            <p:ph hasCustomPrompt="1" idx="5" type="title"/>
          </p:nvPr>
        </p:nvSpPr>
        <p:spPr>
          <a:xfrm>
            <a:off x="256025" y="768100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400" name="Google Shape;3400;p235"/>
          <p:cNvSpPr/>
          <p:nvPr/>
        </p:nvSpPr>
        <p:spPr>
          <a:xfrm flipH="1">
            <a:off x="3939631" y="122"/>
            <a:ext cx="5126677" cy="157321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1" name="Google Shape;3401;p235"/>
          <p:cNvSpPr/>
          <p:nvPr/>
        </p:nvSpPr>
        <p:spPr>
          <a:xfrm flipH="1" rot="10800000">
            <a:off x="1272707" y="4105046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2" name="Google Shape;3402;p235"/>
          <p:cNvSpPr/>
          <p:nvPr/>
        </p:nvSpPr>
        <p:spPr>
          <a:xfrm rot="10800000">
            <a:off x="-1307833" y="3723489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3" name="Google Shape;3403;p235"/>
          <p:cNvSpPr/>
          <p:nvPr/>
        </p:nvSpPr>
        <p:spPr>
          <a:xfrm flipH="1" rot="10800000">
            <a:off x="5013468" y="40"/>
            <a:ext cx="4130832" cy="178819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4" name="Google Shape;3404;p235"/>
          <p:cNvSpPr/>
          <p:nvPr/>
        </p:nvSpPr>
        <p:spPr>
          <a:xfrm rot="10800000">
            <a:off x="5628780" y="489"/>
            <a:ext cx="3515148" cy="178787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5" name="Google Shape;3405;p235"/>
          <p:cNvSpPr/>
          <p:nvPr/>
        </p:nvSpPr>
        <p:spPr>
          <a:xfrm flipH="1" rot="10800000">
            <a:off x="-10490" y="3895966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6" name="Google Shape;3406;p235"/>
          <p:cNvSpPr/>
          <p:nvPr/>
        </p:nvSpPr>
        <p:spPr>
          <a:xfrm rot="5400000">
            <a:off x="3159444" y="424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7" name="Google Shape;3407;p235"/>
          <p:cNvSpPr/>
          <p:nvPr/>
        </p:nvSpPr>
        <p:spPr>
          <a:xfrm rot="5400000">
            <a:off x="1528331" y="4264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8" name="Google Shape;3408;p235"/>
          <p:cNvSpPr/>
          <p:nvPr/>
        </p:nvSpPr>
        <p:spPr>
          <a:xfrm rot="-5400000">
            <a:off x="2223694" y="4212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9" name="Google Shape;3409;p235"/>
          <p:cNvSpPr/>
          <p:nvPr/>
        </p:nvSpPr>
        <p:spPr>
          <a:xfrm rot="5400000">
            <a:off x="872119" y="36301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0" name="Google Shape;3410;p235"/>
          <p:cNvSpPr/>
          <p:nvPr/>
        </p:nvSpPr>
        <p:spPr>
          <a:xfrm rot="5400000">
            <a:off x="6821956" y="789581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1" name="Google Shape;3411;p235"/>
          <p:cNvSpPr/>
          <p:nvPr/>
        </p:nvSpPr>
        <p:spPr>
          <a:xfrm rot="5400000">
            <a:off x="5209844" y="821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2" name="Google Shape;3412;p235"/>
          <p:cNvSpPr/>
          <p:nvPr/>
        </p:nvSpPr>
        <p:spPr>
          <a:xfrm rot="-5400000">
            <a:off x="7250456" y="1788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3" name="Google Shape;3413;p235"/>
          <p:cNvSpPr/>
          <p:nvPr/>
        </p:nvSpPr>
        <p:spPr>
          <a:xfrm rot="5400000">
            <a:off x="4382131" y="1221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3414" name="Shape 3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5" name="Google Shape;3415;p236"/>
          <p:cNvSpPr txBox="1"/>
          <p:nvPr>
            <p:ph type="title"/>
          </p:nvPr>
        </p:nvSpPr>
        <p:spPr>
          <a:xfrm>
            <a:off x="2129125" y="363275"/>
            <a:ext cx="48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16" name="Google Shape;3416;p236"/>
          <p:cNvSpPr/>
          <p:nvPr/>
        </p:nvSpPr>
        <p:spPr>
          <a:xfrm flipH="1">
            <a:off x="-141518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7" name="Google Shape;3417;p236"/>
          <p:cNvSpPr/>
          <p:nvPr/>
        </p:nvSpPr>
        <p:spPr>
          <a:xfrm flipH="1" rot="10800000">
            <a:off x="-241297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8" name="Google Shape;3418;p236"/>
          <p:cNvSpPr/>
          <p:nvPr/>
        </p:nvSpPr>
        <p:spPr>
          <a:xfrm rot="-10484947">
            <a:off x="-69791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9" name="Google Shape;3419;p236"/>
          <p:cNvSpPr/>
          <p:nvPr/>
        </p:nvSpPr>
        <p:spPr>
          <a:xfrm flipH="1" rot="10800000">
            <a:off x="1759263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0" name="Google Shape;3420;p236"/>
          <p:cNvSpPr/>
          <p:nvPr/>
        </p:nvSpPr>
        <p:spPr>
          <a:xfrm flipH="1" rot="10800000">
            <a:off x="869351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1" name="Google Shape;3421;p236"/>
          <p:cNvSpPr/>
          <p:nvPr/>
        </p:nvSpPr>
        <p:spPr>
          <a:xfrm flipH="1" rot="10800000">
            <a:off x="91151" y="12623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3422" name="Shape 3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3" name="Google Shape;3423;p237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24" name="Google Shape;3424;p237"/>
          <p:cNvSpPr/>
          <p:nvPr/>
        </p:nvSpPr>
        <p:spPr>
          <a:xfrm rot="1518785">
            <a:off x="6954573" y="11686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5" name="Google Shape;3425;p237"/>
          <p:cNvSpPr/>
          <p:nvPr/>
        </p:nvSpPr>
        <p:spPr>
          <a:xfrm rot="1519228">
            <a:off x="6010314" y="-585860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6" name="Google Shape;3426;p237"/>
          <p:cNvSpPr/>
          <p:nvPr/>
        </p:nvSpPr>
        <p:spPr>
          <a:xfrm flipH="1" rot="1518617">
            <a:off x="6004813" y="-50311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7" name="Google Shape;3427;p237"/>
          <p:cNvSpPr/>
          <p:nvPr/>
        </p:nvSpPr>
        <p:spPr>
          <a:xfrm rot="-5400000">
            <a:off x="6589131" y="165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8" name="Google Shape;3428;p237"/>
          <p:cNvSpPr/>
          <p:nvPr/>
        </p:nvSpPr>
        <p:spPr>
          <a:xfrm rot="-5400000">
            <a:off x="8006419" y="3300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9" name="Google Shape;3429;p237"/>
          <p:cNvSpPr/>
          <p:nvPr/>
        </p:nvSpPr>
        <p:spPr>
          <a:xfrm rot="5400000">
            <a:off x="7311056" y="382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0" name="Google Shape;3430;p237"/>
          <p:cNvSpPr/>
          <p:nvPr/>
        </p:nvSpPr>
        <p:spPr>
          <a:xfrm rot="-5400000">
            <a:off x="8597531" y="900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343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23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33" name="Google Shape;3433;p238"/>
          <p:cNvSpPr/>
          <p:nvPr/>
        </p:nvSpPr>
        <p:spPr>
          <a:xfrm>
            <a:off x="59995" y="104"/>
            <a:ext cx="3198939" cy="98175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4" name="Google Shape;3434;p238"/>
          <p:cNvSpPr/>
          <p:nvPr/>
        </p:nvSpPr>
        <p:spPr>
          <a:xfrm rot="10800000">
            <a:off x="11674" y="-160"/>
            <a:ext cx="2577485" cy="1116125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5" name="Google Shape;3435;p238"/>
          <p:cNvSpPr/>
          <p:nvPr/>
        </p:nvSpPr>
        <p:spPr>
          <a:xfrm flipH="1" rot="10800000">
            <a:off x="11556" y="278"/>
            <a:ext cx="2193727" cy="1115769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6" name="Google Shape;3436;p238"/>
          <p:cNvSpPr/>
          <p:nvPr/>
        </p:nvSpPr>
        <p:spPr>
          <a:xfrm flipH="1" rot="5400000">
            <a:off x="3258931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7" name="Google Shape;3437;p238"/>
          <p:cNvSpPr/>
          <p:nvPr/>
        </p:nvSpPr>
        <p:spPr>
          <a:xfrm flipH="1" rot="5400000">
            <a:off x="1272669" y="444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8" name="Google Shape;3438;p238"/>
          <p:cNvSpPr/>
          <p:nvPr/>
        </p:nvSpPr>
        <p:spPr>
          <a:xfrm flipH="1" rot="5400000">
            <a:off x="376506" y="135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3439" name="Shape 3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" name="Google Shape;3440;p239"/>
          <p:cNvSpPr txBox="1"/>
          <p:nvPr>
            <p:ph type="title"/>
          </p:nvPr>
        </p:nvSpPr>
        <p:spPr>
          <a:xfrm>
            <a:off x="710525" y="1974875"/>
            <a:ext cx="2073600" cy="11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41" name="Google Shape;3441;p239"/>
          <p:cNvSpPr/>
          <p:nvPr/>
        </p:nvSpPr>
        <p:spPr>
          <a:xfrm rot="5400000">
            <a:off x="6103527" y="2087160"/>
            <a:ext cx="5127422" cy="9535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2" name="Google Shape;3442;p239"/>
          <p:cNvSpPr/>
          <p:nvPr/>
        </p:nvSpPr>
        <p:spPr>
          <a:xfrm rot="5400000">
            <a:off x="6173920" y="2173333"/>
            <a:ext cx="5143202" cy="79695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3" name="Google Shape;3443;p239"/>
          <p:cNvSpPr/>
          <p:nvPr/>
        </p:nvSpPr>
        <p:spPr>
          <a:xfrm flipH="1" rot="5400000">
            <a:off x="6143644" y="2143144"/>
            <a:ext cx="5143337" cy="85737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4" name="Google Shape;3444;p239"/>
          <p:cNvSpPr/>
          <p:nvPr/>
        </p:nvSpPr>
        <p:spPr>
          <a:xfrm rot="10800000">
            <a:off x="8190469" y="29254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5" name="Google Shape;3445;p239"/>
          <p:cNvSpPr/>
          <p:nvPr/>
        </p:nvSpPr>
        <p:spPr>
          <a:xfrm rot="10800000">
            <a:off x="8438581" y="18091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6" name="Google Shape;3446;p239"/>
          <p:cNvSpPr/>
          <p:nvPr/>
        </p:nvSpPr>
        <p:spPr>
          <a:xfrm>
            <a:off x="8223019" y="4506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7" name="Google Shape;3447;p239"/>
          <p:cNvSpPr/>
          <p:nvPr/>
        </p:nvSpPr>
        <p:spPr>
          <a:xfrm rot="10800000">
            <a:off x="8093069" y="3575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2">
    <p:spTree>
      <p:nvGrpSpPr>
        <p:cNvPr id="3448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p24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50" name="Google Shape;3450;p240"/>
          <p:cNvSpPr/>
          <p:nvPr/>
        </p:nvSpPr>
        <p:spPr>
          <a:xfrm flipH="1" rot="-3280717">
            <a:off x="7781743" y="3792720"/>
            <a:ext cx="2443146" cy="939983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1" name="Google Shape;3451;p240"/>
          <p:cNvSpPr/>
          <p:nvPr/>
        </p:nvSpPr>
        <p:spPr>
          <a:xfrm rot="-4712503">
            <a:off x="7628681" y="3954489"/>
            <a:ext cx="3153935" cy="1121083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2" name="Google Shape;3452;p240"/>
          <p:cNvSpPr/>
          <p:nvPr/>
        </p:nvSpPr>
        <p:spPr>
          <a:xfrm flipH="1" rot="-4136030">
            <a:off x="7516847" y="3617988"/>
            <a:ext cx="3605675" cy="119468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3" name="Google Shape;3453;p240"/>
          <p:cNvSpPr/>
          <p:nvPr/>
        </p:nvSpPr>
        <p:spPr>
          <a:xfrm rot="1958429">
            <a:off x="8794263" y="2889380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4" name="Google Shape;3454;p240"/>
          <p:cNvSpPr/>
          <p:nvPr/>
        </p:nvSpPr>
        <p:spPr>
          <a:xfrm rot="-8839666">
            <a:off x="8871845" y="3947370"/>
            <a:ext cx="98364" cy="986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5" name="Google Shape;3455;p240"/>
          <p:cNvSpPr/>
          <p:nvPr/>
        </p:nvSpPr>
        <p:spPr>
          <a:xfrm rot="1958429">
            <a:off x="8441203" y="4487431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7">
    <p:spTree>
      <p:nvGrpSpPr>
        <p:cNvPr id="3456" name="Shape 3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7" name="Google Shape;3457;p241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58" name="Google Shape;3458;p241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9" name="Google Shape;3459;p241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0" name="Google Shape;3460;p241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1" name="Google Shape;3461;p241"/>
          <p:cNvSpPr/>
          <p:nvPr/>
        </p:nvSpPr>
        <p:spPr>
          <a:xfrm rot="5400000">
            <a:off x="8826706" y="1533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2" name="Google Shape;3462;p241"/>
          <p:cNvSpPr/>
          <p:nvPr/>
        </p:nvSpPr>
        <p:spPr>
          <a:xfrm rot="5400000">
            <a:off x="6850244" y="1118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3" name="Google Shape;3463;p241"/>
          <p:cNvSpPr/>
          <p:nvPr/>
        </p:nvSpPr>
        <p:spPr>
          <a:xfrm rot="-5400000">
            <a:off x="8001331" y="71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8">
    <p:spTree>
      <p:nvGrpSpPr>
        <p:cNvPr id="3464" name="Shape 3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5" name="Google Shape;3465;p24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66" name="Google Shape;3466;p242"/>
          <p:cNvSpPr/>
          <p:nvPr/>
        </p:nvSpPr>
        <p:spPr>
          <a:xfrm flipH="1" rot="10800000">
            <a:off x="-1381510" y="2985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7" name="Google Shape;3467;p242"/>
          <p:cNvSpPr/>
          <p:nvPr/>
        </p:nvSpPr>
        <p:spPr>
          <a:xfrm rot="9732937">
            <a:off x="-1662691" y="-41184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8" name="Google Shape;3468;p242"/>
          <p:cNvSpPr/>
          <p:nvPr/>
        </p:nvSpPr>
        <p:spPr>
          <a:xfrm flipH="1" rot="10173584">
            <a:off x="-2452873" y="-34456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9" name="Google Shape;3469;p242"/>
          <p:cNvSpPr/>
          <p:nvPr/>
        </p:nvSpPr>
        <p:spPr>
          <a:xfrm flipH="1" rot="5400000">
            <a:off x="2728806" y="59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0" name="Google Shape;3470;p242"/>
          <p:cNvSpPr/>
          <p:nvPr/>
        </p:nvSpPr>
        <p:spPr>
          <a:xfrm flipH="1" rot="5400000">
            <a:off x="1104144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1" name="Google Shape;3471;p242"/>
          <p:cNvSpPr/>
          <p:nvPr/>
        </p:nvSpPr>
        <p:spPr>
          <a:xfrm flipH="1" rot="5400000">
            <a:off x="306356" y="1001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4"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3" name="Google Shape;3473;p243"/>
          <p:cNvSpPr/>
          <p:nvPr/>
        </p:nvSpPr>
        <p:spPr>
          <a:xfrm rot="10800000">
            <a:off x="28128" y="4556975"/>
            <a:ext cx="9115826" cy="6304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4" name="Google Shape;3474;p243"/>
          <p:cNvSpPr/>
          <p:nvPr/>
        </p:nvSpPr>
        <p:spPr>
          <a:xfrm rot="10800000">
            <a:off x="264" y="4660381"/>
            <a:ext cx="9143690" cy="52701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5" name="Google Shape;3475;p243"/>
          <p:cNvSpPr/>
          <p:nvPr/>
        </p:nvSpPr>
        <p:spPr>
          <a:xfrm flipH="1" rot="10800000">
            <a:off x="0" y="4620366"/>
            <a:ext cx="9144078" cy="56703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6" name="Google Shape;3476;p243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77" name="Google Shape;3477;p243"/>
          <p:cNvSpPr/>
          <p:nvPr/>
        </p:nvSpPr>
        <p:spPr>
          <a:xfrm rot="5400000">
            <a:off x="5105631" y="4538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8" name="Google Shape;3478;p243"/>
          <p:cNvSpPr/>
          <p:nvPr/>
        </p:nvSpPr>
        <p:spPr>
          <a:xfrm rot="5400000">
            <a:off x="2614144" y="4570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9" name="Google Shape;3479;p243"/>
          <p:cNvSpPr/>
          <p:nvPr/>
        </p:nvSpPr>
        <p:spPr>
          <a:xfrm rot="-5400000">
            <a:off x="8149681" y="44399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0" name="Google Shape;3480;p243"/>
          <p:cNvSpPr/>
          <p:nvPr/>
        </p:nvSpPr>
        <p:spPr>
          <a:xfrm rot="5400000">
            <a:off x="171556" y="4654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30">
    <p:spTree>
      <p:nvGrpSpPr>
        <p:cNvPr id="3481" name="Shape 3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" name="Google Shape;3482;p24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83" name="Google Shape;3483;p244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4" name="Google Shape;3484;p244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5" name="Google Shape;3485;p244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6" name="Google Shape;3486;p244"/>
          <p:cNvSpPr/>
          <p:nvPr/>
        </p:nvSpPr>
        <p:spPr>
          <a:xfrm rot="3639566">
            <a:off x="8848749" y="3810222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7" name="Google Shape;3487;p244"/>
          <p:cNvSpPr/>
          <p:nvPr/>
        </p:nvSpPr>
        <p:spPr>
          <a:xfrm rot="3637394">
            <a:off x="7609045" y="4405221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8" name="Google Shape;3488;p244"/>
          <p:cNvSpPr/>
          <p:nvPr/>
        </p:nvSpPr>
        <p:spPr>
          <a:xfrm rot="-7162606">
            <a:off x="8189482" y="4018840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9" name="Google Shape;3489;p244"/>
          <p:cNvSpPr/>
          <p:nvPr/>
        </p:nvSpPr>
        <p:spPr>
          <a:xfrm rot="3639566">
            <a:off x="6737804" y="4153075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42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/>
          <p:nvPr>
            <p:ph hasCustomPrompt="1" type="title"/>
          </p:nvPr>
        </p:nvSpPr>
        <p:spPr>
          <a:xfrm>
            <a:off x="2515413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1" name="Google Shape;241;p26"/>
          <p:cNvSpPr txBox="1"/>
          <p:nvPr>
            <p:ph hasCustomPrompt="1" idx="2" type="title"/>
          </p:nvPr>
        </p:nvSpPr>
        <p:spPr>
          <a:xfrm>
            <a:off x="5033788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2" name="Google Shape;242;p26"/>
          <p:cNvSpPr txBox="1"/>
          <p:nvPr>
            <p:ph idx="1" type="subTitle"/>
          </p:nvPr>
        </p:nvSpPr>
        <p:spPr>
          <a:xfrm>
            <a:off x="7188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43" name="Google Shape;243;p26"/>
          <p:cNvSpPr txBox="1"/>
          <p:nvPr>
            <p:ph idx="3" type="subTitle"/>
          </p:nvPr>
        </p:nvSpPr>
        <p:spPr>
          <a:xfrm>
            <a:off x="8725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26"/>
          <p:cNvSpPr txBox="1"/>
          <p:nvPr>
            <p:ph idx="4" type="subTitle"/>
          </p:nvPr>
        </p:nvSpPr>
        <p:spPr>
          <a:xfrm>
            <a:off x="323715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45" name="Google Shape;245;p26"/>
          <p:cNvSpPr txBox="1"/>
          <p:nvPr>
            <p:ph idx="5" type="subTitle"/>
          </p:nvPr>
        </p:nvSpPr>
        <p:spPr>
          <a:xfrm>
            <a:off x="3390900" y="21566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26"/>
          <p:cNvSpPr txBox="1"/>
          <p:nvPr>
            <p:ph idx="6" type="subTitle"/>
          </p:nvPr>
        </p:nvSpPr>
        <p:spPr>
          <a:xfrm>
            <a:off x="57555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47" name="Google Shape;247;p26"/>
          <p:cNvSpPr txBox="1"/>
          <p:nvPr>
            <p:ph idx="7" type="subTitle"/>
          </p:nvPr>
        </p:nvSpPr>
        <p:spPr>
          <a:xfrm>
            <a:off x="58884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26"/>
          <p:cNvSpPr txBox="1"/>
          <p:nvPr>
            <p:ph idx="8" type="subTitle"/>
          </p:nvPr>
        </p:nvSpPr>
        <p:spPr>
          <a:xfrm>
            <a:off x="1766775" y="3105100"/>
            <a:ext cx="3092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49" name="Google Shape;249;p26"/>
          <p:cNvSpPr txBox="1"/>
          <p:nvPr>
            <p:ph idx="9" type="subTitle"/>
          </p:nvPr>
        </p:nvSpPr>
        <p:spPr>
          <a:xfrm>
            <a:off x="2131725" y="36201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26"/>
          <p:cNvSpPr txBox="1"/>
          <p:nvPr>
            <p:ph idx="13" type="subTitle"/>
          </p:nvPr>
        </p:nvSpPr>
        <p:spPr>
          <a:xfrm>
            <a:off x="4496350" y="31051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51" name="Google Shape;251;p26"/>
          <p:cNvSpPr txBox="1"/>
          <p:nvPr>
            <p:ph idx="14" type="subTitle"/>
          </p:nvPr>
        </p:nvSpPr>
        <p:spPr>
          <a:xfrm>
            <a:off x="4650100" y="36201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26"/>
          <p:cNvSpPr txBox="1"/>
          <p:nvPr>
            <p:ph hasCustomPrompt="1" idx="15" type="title"/>
          </p:nvPr>
        </p:nvSpPr>
        <p:spPr>
          <a:xfrm>
            <a:off x="125622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26"/>
          <p:cNvSpPr txBox="1"/>
          <p:nvPr>
            <p:ph hasCustomPrompt="1" idx="16" type="title"/>
          </p:nvPr>
        </p:nvSpPr>
        <p:spPr>
          <a:xfrm>
            <a:off x="3774600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26"/>
          <p:cNvSpPr txBox="1"/>
          <p:nvPr>
            <p:ph hasCustomPrompt="1" idx="17" type="title"/>
          </p:nvPr>
        </p:nvSpPr>
        <p:spPr>
          <a:xfrm>
            <a:off x="629297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6"/>
          <p:cNvSpPr/>
          <p:nvPr/>
        </p:nvSpPr>
        <p:spPr>
          <a:xfrm flipH="1" rot="10800000">
            <a:off x="37927" y="43748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 rot="10800000">
            <a:off x="6142736" y="4490064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6"/>
          <p:cNvSpPr/>
          <p:nvPr/>
        </p:nvSpPr>
        <p:spPr>
          <a:xfrm flipH="1" rot="10800000">
            <a:off x="6632383" y="4238575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6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 rot="10800000">
            <a:off x="6962402" y="4352337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 txBox="1"/>
          <p:nvPr>
            <p:ph idx="18"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262" name="Google Shape;262;p26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6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6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6"/>
          <p:cNvSpPr/>
          <p:nvPr/>
        </p:nvSpPr>
        <p:spPr>
          <a:xfrm rot="5400000">
            <a:off x="8655556" y="414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6"/>
          <p:cNvSpPr/>
          <p:nvPr/>
        </p:nvSpPr>
        <p:spPr>
          <a:xfrm rot="-5400000">
            <a:off x="7367731" y="44490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6"/>
          <p:cNvSpPr/>
          <p:nvPr/>
        </p:nvSpPr>
        <p:spPr>
          <a:xfrm rot="5400000">
            <a:off x="5923156" y="48443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31">
    <p:spTree>
      <p:nvGrpSpPr>
        <p:cNvPr id="3490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24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92" name="Google Shape;3492;p245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3" name="Google Shape;3493;p245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4" name="Google Shape;3494;p245"/>
          <p:cNvSpPr/>
          <p:nvPr/>
        </p:nvSpPr>
        <p:spPr>
          <a:xfrm rot="5400000">
            <a:off x="2548406" y="46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5" name="Google Shape;3495;p245"/>
          <p:cNvSpPr/>
          <p:nvPr/>
        </p:nvSpPr>
        <p:spPr>
          <a:xfrm rot="5400000">
            <a:off x="1196219" y="45750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6" name="Google Shape;3496;p245"/>
          <p:cNvSpPr/>
          <p:nvPr/>
        </p:nvSpPr>
        <p:spPr>
          <a:xfrm rot="-5400000">
            <a:off x="1891581" y="4522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34">
    <p:spTree>
      <p:nvGrpSpPr>
        <p:cNvPr id="3497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24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499" name="Google Shape;3499;p246"/>
          <p:cNvSpPr/>
          <p:nvPr/>
        </p:nvSpPr>
        <p:spPr>
          <a:xfrm flipH="1" rot="-5911893">
            <a:off x="-8708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0" name="Google Shape;3500;p246"/>
          <p:cNvSpPr/>
          <p:nvPr/>
        </p:nvSpPr>
        <p:spPr>
          <a:xfrm flipH="1" rot="-515846">
            <a:off x="-2829770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1" name="Google Shape;3501;p246"/>
          <p:cNvSpPr/>
          <p:nvPr/>
        </p:nvSpPr>
        <p:spPr>
          <a:xfrm flipH="1">
            <a:off x="-2852836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2" name="Google Shape;3502;p246"/>
          <p:cNvSpPr/>
          <p:nvPr/>
        </p:nvSpPr>
        <p:spPr>
          <a:xfrm rot="10800000">
            <a:off x="7544677" y="6354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3" name="Google Shape;3503;p246"/>
          <p:cNvSpPr/>
          <p:nvPr/>
        </p:nvSpPr>
        <p:spPr>
          <a:xfrm flipH="1" rot="-9732937">
            <a:off x="6592039" y="-37815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4" name="Google Shape;3504;p246"/>
          <p:cNvSpPr/>
          <p:nvPr/>
        </p:nvSpPr>
        <p:spPr>
          <a:xfrm rot="-10173584">
            <a:off x="7084740" y="-31087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5" name="Google Shape;3505;p246"/>
          <p:cNvSpPr/>
          <p:nvPr/>
        </p:nvSpPr>
        <p:spPr>
          <a:xfrm rot="5400000">
            <a:off x="8509906" y="1003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6" name="Google Shape;3506;p246"/>
          <p:cNvSpPr/>
          <p:nvPr/>
        </p:nvSpPr>
        <p:spPr>
          <a:xfrm rot="5400000">
            <a:off x="6823844" y="121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7" name="Google Shape;3507;p246"/>
          <p:cNvSpPr/>
          <p:nvPr/>
        </p:nvSpPr>
        <p:spPr>
          <a:xfrm rot="-5400000">
            <a:off x="365881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8" name="Google Shape;3508;p246"/>
          <p:cNvSpPr/>
          <p:nvPr/>
        </p:nvSpPr>
        <p:spPr>
          <a:xfrm rot="5400000">
            <a:off x="1715256" y="1801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38">
    <p:spTree>
      <p:nvGrpSpPr>
        <p:cNvPr id="3509" name="Shape 3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0" name="Google Shape;3510;p247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511" name="Google Shape;3511;p247"/>
          <p:cNvSpPr/>
          <p:nvPr/>
        </p:nvSpPr>
        <p:spPr>
          <a:xfrm flipH="1" rot="10800000">
            <a:off x="-614789" y="7941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2" name="Google Shape;3512;p247"/>
          <p:cNvSpPr/>
          <p:nvPr/>
        </p:nvSpPr>
        <p:spPr>
          <a:xfrm rot="9367883">
            <a:off x="-881240" y="-32226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3" name="Google Shape;3513;p247"/>
          <p:cNvSpPr/>
          <p:nvPr/>
        </p:nvSpPr>
        <p:spPr>
          <a:xfrm flipH="1" rot="9944222">
            <a:off x="-1417570" y="-278867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4" name="Google Shape;3514;p247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5" name="Google Shape;3515;p247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6" name="Google Shape;3516;p247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7" name="Google Shape;3517;p247"/>
          <p:cNvSpPr/>
          <p:nvPr/>
        </p:nvSpPr>
        <p:spPr>
          <a:xfrm rot="5400000">
            <a:off x="1088106" y="691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8" name="Google Shape;3518;p247"/>
          <p:cNvSpPr/>
          <p:nvPr/>
        </p:nvSpPr>
        <p:spPr>
          <a:xfrm rot="5400000">
            <a:off x="7730244" y="438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9" name="Google Shape;3519;p247"/>
          <p:cNvSpPr/>
          <p:nvPr/>
        </p:nvSpPr>
        <p:spPr>
          <a:xfrm rot="-5400000">
            <a:off x="400881" y="724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0" name="Google Shape;3520;p247"/>
          <p:cNvSpPr/>
          <p:nvPr/>
        </p:nvSpPr>
        <p:spPr>
          <a:xfrm rot="5400000">
            <a:off x="6958806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39">
    <p:spTree>
      <p:nvGrpSpPr>
        <p:cNvPr id="3521" name="Shape 3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2" name="Google Shape;3522;p24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523" name="Google Shape;3523;p248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4" name="Google Shape;3524;p248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5" name="Google Shape;3525;p248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6" name="Google Shape;3526;p248"/>
          <p:cNvSpPr/>
          <p:nvPr/>
        </p:nvSpPr>
        <p:spPr>
          <a:xfrm rot="5400000">
            <a:off x="-693662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7" name="Google Shape;3527;p248"/>
          <p:cNvSpPr/>
          <p:nvPr/>
        </p:nvSpPr>
        <p:spPr>
          <a:xfrm flipH="1" rot="5399497">
            <a:off x="-191814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8" name="Google Shape;3528;p248"/>
          <p:cNvSpPr/>
          <p:nvPr/>
        </p:nvSpPr>
        <p:spPr>
          <a:xfrm rot="5400440">
            <a:off x="-221906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9" name="Google Shape;3529;p248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0" name="Google Shape;3530;p248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1" name="Google Shape;3531;p248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2" name="Google Shape;3532;p248"/>
          <p:cNvSpPr/>
          <p:nvPr/>
        </p:nvSpPr>
        <p:spPr>
          <a:xfrm>
            <a:off x="1089719" y="363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3" name="Google Shape;3533;p248"/>
          <p:cNvSpPr/>
          <p:nvPr/>
        </p:nvSpPr>
        <p:spPr>
          <a:xfrm>
            <a:off x="478769" y="31162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4" name="Google Shape;3534;p248"/>
          <p:cNvSpPr/>
          <p:nvPr/>
        </p:nvSpPr>
        <p:spPr>
          <a:xfrm rot="10800000">
            <a:off x="625181" y="1410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5" name="Google Shape;3535;p248"/>
          <p:cNvSpPr/>
          <p:nvPr/>
        </p:nvSpPr>
        <p:spPr>
          <a:xfrm>
            <a:off x="812319" y="4651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6" name="Google Shape;3536;p248"/>
          <p:cNvSpPr/>
          <p:nvPr/>
        </p:nvSpPr>
        <p:spPr>
          <a:xfrm rot="5400000">
            <a:off x="8776881" y="382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7" name="Google Shape;3537;p248"/>
          <p:cNvSpPr/>
          <p:nvPr/>
        </p:nvSpPr>
        <p:spPr>
          <a:xfrm rot="5400000">
            <a:off x="6958944" y="1889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8" name="Google Shape;3538;p248"/>
          <p:cNvSpPr/>
          <p:nvPr/>
        </p:nvSpPr>
        <p:spPr>
          <a:xfrm rot="-5400000">
            <a:off x="7277406" y="4337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9" name="Google Shape;3539;p248"/>
          <p:cNvSpPr/>
          <p:nvPr/>
        </p:nvSpPr>
        <p:spPr>
          <a:xfrm rot="5400000">
            <a:off x="8513881" y="8568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CUSTOM_44">
    <p:spTree>
      <p:nvGrpSpPr>
        <p:cNvPr id="3540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1" name="Google Shape;3541;p249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542" name="Google Shape;3542;p249"/>
          <p:cNvSpPr/>
          <p:nvPr/>
        </p:nvSpPr>
        <p:spPr>
          <a:xfrm rot="10800000">
            <a:off x="4827336" y="4320028"/>
            <a:ext cx="3936983" cy="1153922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3" name="Google Shape;3543;p249"/>
          <p:cNvSpPr/>
          <p:nvPr/>
        </p:nvSpPr>
        <p:spPr>
          <a:xfrm flipH="1" rot="10800000">
            <a:off x="5609830" y="3895999"/>
            <a:ext cx="5735030" cy="157795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4" name="Google Shape;3544;p249"/>
          <p:cNvSpPr/>
          <p:nvPr/>
        </p:nvSpPr>
        <p:spPr>
          <a:xfrm rot="10800000">
            <a:off x="6110409" y="4087929"/>
            <a:ext cx="3937105" cy="1386022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5" name="Google Shape;3545;p249"/>
          <p:cNvSpPr/>
          <p:nvPr/>
        </p:nvSpPr>
        <p:spPr>
          <a:xfrm rot="3210522">
            <a:off x="8828071" y="3601255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6" name="Google Shape;3546;p249"/>
          <p:cNvSpPr/>
          <p:nvPr/>
        </p:nvSpPr>
        <p:spPr>
          <a:xfrm rot="3212945">
            <a:off x="7223745" y="4593605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7" name="Google Shape;3547;p249"/>
          <p:cNvSpPr/>
          <p:nvPr/>
        </p:nvSpPr>
        <p:spPr>
          <a:xfrm rot="-7587055">
            <a:off x="7969056" y="4201692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8" name="Google Shape;3548;p249"/>
          <p:cNvSpPr/>
          <p:nvPr/>
        </p:nvSpPr>
        <p:spPr>
          <a:xfrm rot="3210522">
            <a:off x="5603511" y="4603257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CUSTOM_45">
    <p:spTree>
      <p:nvGrpSpPr>
        <p:cNvPr id="3549" name="Shape 3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0" name="Google Shape;3550;p25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551" name="Google Shape;3551;p250"/>
          <p:cNvSpPr/>
          <p:nvPr/>
        </p:nvSpPr>
        <p:spPr>
          <a:xfrm>
            <a:off x="-175093" y="-11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2" name="Google Shape;3552;p250"/>
          <p:cNvSpPr/>
          <p:nvPr/>
        </p:nvSpPr>
        <p:spPr>
          <a:xfrm flipH="1">
            <a:off x="-2755633" y="-11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3" name="Google Shape;3553;p250"/>
          <p:cNvSpPr/>
          <p:nvPr/>
        </p:nvSpPr>
        <p:spPr>
          <a:xfrm>
            <a:off x="-1458290" y="-11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4" name="Google Shape;3554;p250"/>
          <p:cNvSpPr/>
          <p:nvPr/>
        </p:nvSpPr>
        <p:spPr>
          <a:xfrm flipH="1" rot="5400000">
            <a:off x="4202856" y="124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5" name="Google Shape;3555;p250"/>
          <p:cNvSpPr/>
          <p:nvPr/>
        </p:nvSpPr>
        <p:spPr>
          <a:xfrm flipH="1" rot="5400000">
            <a:off x="902469" y="801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6" name="Google Shape;3556;p250"/>
          <p:cNvSpPr/>
          <p:nvPr/>
        </p:nvSpPr>
        <p:spPr>
          <a:xfrm flipH="1" rot="-5400000">
            <a:off x="1597831" y="854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7" name="Google Shape;3557;p250"/>
          <p:cNvSpPr/>
          <p:nvPr/>
        </p:nvSpPr>
        <p:spPr>
          <a:xfrm flipH="1" rot="5400000">
            <a:off x="246256" y="1371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6">
  <p:cSld name="CUSTOM_47">
    <p:spTree>
      <p:nvGrpSpPr>
        <p:cNvPr id="3558" name="Shape 3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9" name="Google Shape;3559;p251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560" name="Google Shape;3560;p251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1" name="Google Shape;3561;p251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2" name="Google Shape;3562;p251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3" name="Google Shape;3563;p251"/>
          <p:cNvSpPr/>
          <p:nvPr/>
        </p:nvSpPr>
        <p:spPr>
          <a:xfrm rot="3043967">
            <a:off x="8461110" y="3707189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4" name="Google Shape;3564;p251"/>
          <p:cNvSpPr/>
          <p:nvPr/>
        </p:nvSpPr>
        <p:spPr>
          <a:xfrm rot="3041162">
            <a:off x="7337669" y="4513351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5" name="Google Shape;3565;p251"/>
          <p:cNvSpPr/>
          <p:nvPr/>
        </p:nvSpPr>
        <p:spPr>
          <a:xfrm rot="-7758838">
            <a:off x="7842708" y="4032580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6" name="Google Shape;3566;p251"/>
          <p:cNvSpPr/>
          <p:nvPr/>
        </p:nvSpPr>
        <p:spPr>
          <a:xfrm rot="3043967">
            <a:off x="6441045" y="4409310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7">
  <p:cSld name="CUSTOM_48">
    <p:spTree>
      <p:nvGrpSpPr>
        <p:cNvPr id="3567" name="Shape 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8" name="Google Shape;3568;p25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569" name="Google Shape;3569;p252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0" name="Google Shape;3570;p252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1" name="Google Shape;3571;p252"/>
          <p:cNvSpPr/>
          <p:nvPr/>
        </p:nvSpPr>
        <p:spPr>
          <a:xfrm rot="5400000">
            <a:off x="3391556" y="48975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2" name="Google Shape;3572;p252"/>
          <p:cNvSpPr/>
          <p:nvPr/>
        </p:nvSpPr>
        <p:spPr>
          <a:xfrm rot="-5400000">
            <a:off x="1730281" y="4340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3" name="Google Shape;3573;p252"/>
          <p:cNvSpPr/>
          <p:nvPr/>
        </p:nvSpPr>
        <p:spPr>
          <a:xfrm rot="5400000">
            <a:off x="628131" y="3448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21">
    <p:spTree>
      <p:nvGrpSpPr>
        <p:cNvPr id="3574" name="Shape 3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5" name="Google Shape;3575;p253"/>
          <p:cNvSpPr/>
          <p:nvPr/>
        </p:nvSpPr>
        <p:spPr>
          <a:xfrm rot="10800000">
            <a:off x="7575354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6" name="Google Shape;3576;p253"/>
          <p:cNvSpPr/>
          <p:nvPr/>
        </p:nvSpPr>
        <p:spPr>
          <a:xfrm flipH="1" rot="-9367883">
            <a:off x="713109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7" name="Google Shape;3577;p253"/>
          <p:cNvSpPr/>
          <p:nvPr/>
        </p:nvSpPr>
        <p:spPr>
          <a:xfrm rot="-9944222">
            <a:off x="7216014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8" name="Google Shape;3578;p253"/>
          <p:cNvSpPr txBox="1"/>
          <p:nvPr>
            <p:ph idx="1" type="body"/>
          </p:nvPr>
        </p:nvSpPr>
        <p:spPr>
          <a:xfrm>
            <a:off x="718675" y="365815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579" name="Google Shape;3579;p253"/>
          <p:cNvSpPr/>
          <p:nvPr/>
        </p:nvSpPr>
        <p:spPr>
          <a:xfrm rot="5400000">
            <a:off x="8853656" y="8192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0" name="Google Shape;3580;p253"/>
          <p:cNvSpPr/>
          <p:nvPr/>
        </p:nvSpPr>
        <p:spPr>
          <a:xfrm rot="5400000">
            <a:off x="7501469" y="7192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1" name="Google Shape;3581;p253"/>
          <p:cNvSpPr/>
          <p:nvPr/>
        </p:nvSpPr>
        <p:spPr>
          <a:xfrm rot="-5400000">
            <a:off x="8196831" y="6666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2" name="Google Shape;3582;p253"/>
          <p:cNvSpPr/>
          <p:nvPr/>
        </p:nvSpPr>
        <p:spPr>
          <a:xfrm rot="5400000">
            <a:off x="6845256" y="844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40">
    <p:spTree>
      <p:nvGrpSpPr>
        <p:cNvPr id="3583" name="Shape 3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" name="Google Shape;3584;p254"/>
          <p:cNvSpPr/>
          <p:nvPr/>
        </p:nvSpPr>
        <p:spPr>
          <a:xfrm flipH="1" rot="10800000">
            <a:off x="-913868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5" name="Google Shape;3585;p254"/>
          <p:cNvSpPr/>
          <p:nvPr/>
        </p:nvSpPr>
        <p:spPr>
          <a:xfrm rot="9367883">
            <a:off x="-1180318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6" name="Google Shape;3586;p254"/>
          <p:cNvSpPr/>
          <p:nvPr/>
        </p:nvSpPr>
        <p:spPr>
          <a:xfrm flipH="1" rot="9944222">
            <a:off x="-1716649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7" name="Google Shape;3587;p254"/>
          <p:cNvSpPr txBox="1"/>
          <p:nvPr>
            <p:ph type="title"/>
          </p:nvPr>
        </p:nvSpPr>
        <p:spPr>
          <a:xfrm>
            <a:off x="718675" y="1076025"/>
            <a:ext cx="37827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3588" name="Google Shape;3588;p254"/>
          <p:cNvSpPr/>
          <p:nvPr/>
        </p:nvSpPr>
        <p:spPr>
          <a:xfrm>
            <a:off x="-1041647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9" name="Google Shape;3589;p254"/>
          <p:cNvSpPr/>
          <p:nvPr/>
        </p:nvSpPr>
        <p:spPr>
          <a:xfrm flipH="1" rot="1067063">
            <a:off x="-1322829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0" name="Google Shape;3590;p254"/>
          <p:cNvSpPr/>
          <p:nvPr/>
        </p:nvSpPr>
        <p:spPr>
          <a:xfrm rot="626416">
            <a:off x="-2113010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1" name="Google Shape;3591;p254"/>
          <p:cNvSpPr/>
          <p:nvPr/>
        </p:nvSpPr>
        <p:spPr>
          <a:xfrm rot="5400000">
            <a:off x="393556" y="3945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2" name="Google Shape;3592;p254"/>
          <p:cNvSpPr/>
          <p:nvPr/>
        </p:nvSpPr>
        <p:spPr>
          <a:xfrm rot="5400000">
            <a:off x="827744" y="435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3" name="Google Shape;3593;p254"/>
          <p:cNvSpPr/>
          <p:nvPr/>
        </p:nvSpPr>
        <p:spPr>
          <a:xfrm rot="-5400000">
            <a:off x="1266956" y="43673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4" name="Google Shape;3594;p254"/>
          <p:cNvSpPr/>
          <p:nvPr/>
        </p:nvSpPr>
        <p:spPr>
          <a:xfrm rot="5400000">
            <a:off x="110881" y="805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/>
          <p:nvPr>
            <p:ph type="title"/>
          </p:nvPr>
        </p:nvSpPr>
        <p:spPr>
          <a:xfrm>
            <a:off x="3373350" y="2938325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100"/>
              <a:buNone/>
              <a:defRPr sz="3000"/>
            </a:lvl1pPr>
            <a:lvl2pPr lvl="1">
              <a:spcBef>
                <a:spcPts val="160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1" name="Google Shape;271;p27"/>
          <p:cNvSpPr txBox="1"/>
          <p:nvPr>
            <p:ph idx="1" type="subTitle"/>
          </p:nvPr>
        </p:nvSpPr>
        <p:spPr>
          <a:xfrm>
            <a:off x="1726650" y="1588675"/>
            <a:ext cx="56907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27"/>
          <p:cNvSpPr/>
          <p:nvPr/>
        </p:nvSpPr>
        <p:spPr>
          <a:xfrm>
            <a:off x="2301825" y="-81050"/>
            <a:ext cx="5472801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"/>
          <p:cNvSpPr/>
          <p:nvPr/>
        </p:nvSpPr>
        <p:spPr>
          <a:xfrm rot="10800000">
            <a:off x="3105740" y="-321877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7"/>
          <p:cNvSpPr/>
          <p:nvPr/>
        </p:nvSpPr>
        <p:spPr>
          <a:xfrm rot="-5400000">
            <a:off x="5094113" y="-67676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7"/>
          <p:cNvSpPr/>
          <p:nvPr/>
        </p:nvSpPr>
        <p:spPr>
          <a:xfrm rot="5400000">
            <a:off x="6553938" y="4582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7"/>
          <p:cNvSpPr/>
          <p:nvPr/>
        </p:nvSpPr>
        <p:spPr>
          <a:xfrm rot="5400000">
            <a:off x="4522788" y="64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7"/>
          <p:cNvSpPr/>
          <p:nvPr/>
        </p:nvSpPr>
        <p:spPr>
          <a:xfrm rot="5400000">
            <a:off x="8054788" y="93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7"/>
          <p:cNvSpPr/>
          <p:nvPr/>
        </p:nvSpPr>
        <p:spPr>
          <a:xfrm rot="5400000">
            <a:off x="2853363" y="30173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7"/>
          <p:cNvSpPr/>
          <p:nvPr/>
        </p:nvSpPr>
        <p:spPr>
          <a:xfrm rot="5400000">
            <a:off x="2401288" y="5398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7"/>
          <p:cNvSpPr/>
          <p:nvPr/>
        </p:nvSpPr>
        <p:spPr>
          <a:xfrm rot="10800000">
            <a:off x="1820973" y="3982367"/>
            <a:ext cx="5577954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7"/>
          <p:cNvSpPr/>
          <p:nvPr/>
        </p:nvSpPr>
        <p:spPr>
          <a:xfrm>
            <a:off x="4175688" y="4603443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7"/>
          <p:cNvSpPr/>
          <p:nvPr/>
        </p:nvSpPr>
        <p:spPr>
          <a:xfrm rot="5400000">
            <a:off x="3798057" y="394070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7"/>
          <p:cNvSpPr/>
          <p:nvPr/>
        </p:nvSpPr>
        <p:spPr>
          <a:xfrm rot="-5400000">
            <a:off x="2853375" y="4363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7"/>
          <p:cNvSpPr/>
          <p:nvPr/>
        </p:nvSpPr>
        <p:spPr>
          <a:xfrm rot="-5400000">
            <a:off x="5079550" y="43954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7"/>
          <p:cNvSpPr/>
          <p:nvPr/>
        </p:nvSpPr>
        <p:spPr>
          <a:xfrm rot="-5400000">
            <a:off x="1555000" y="48415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7"/>
          <p:cNvSpPr/>
          <p:nvPr/>
        </p:nvSpPr>
        <p:spPr>
          <a:xfrm rot="-5400000">
            <a:off x="6683875" y="467820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7"/>
          <p:cNvSpPr/>
          <p:nvPr/>
        </p:nvSpPr>
        <p:spPr>
          <a:xfrm rot="-5400000">
            <a:off x="7201050" y="4504906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43">
    <p:spTree>
      <p:nvGrpSpPr>
        <p:cNvPr id="3595" name="Shape 3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6" name="Google Shape;3596;p255"/>
          <p:cNvSpPr txBox="1"/>
          <p:nvPr>
            <p:ph idx="1" type="subTitle"/>
          </p:nvPr>
        </p:nvSpPr>
        <p:spPr>
          <a:xfrm>
            <a:off x="1262692" y="2915250"/>
            <a:ext cx="2877600" cy="6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7" name="Google Shape;3597;p255"/>
          <p:cNvSpPr txBox="1"/>
          <p:nvPr>
            <p:ph hasCustomPrompt="1" type="title"/>
          </p:nvPr>
        </p:nvSpPr>
        <p:spPr>
          <a:xfrm>
            <a:off x="1262650" y="1557200"/>
            <a:ext cx="28776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598" name="Google Shape;3598;p255"/>
          <p:cNvSpPr/>
          <p:nvPr/>
        </p:nvSpPr>
        <p:spPr>
          <a:xfrm rot="-9281215">
            <a:off x="-38626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9" name="Google Shape;3599;p255"/>
          <p:cNvSpPr/>
          <p:nvPr/>
        </p:nvSpPr>
        <p:spPr>
          <a:xfrm rot="-9280772">
            <a:off x="-649223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0" name="Google Shape;3600;p255"/>
          <p:cNvSpPr/>
          <p:nvPr/>
        </p:nvSpPr>
        <p:spPr>
          <a:xfrm flipH="1" rot="-9281383">
            <a:off x="-1125488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1" name="Google Shape;3601;p255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2" name="Google Shape;3602;p255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3" name="Google Shape;3603;p255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4" name="Google Shape;3604;p255"/>
          <p:cNvSpPr/>
          <p:nvPr/>
        </p:nvSpPr>
        <p:spPr>
          <a:xfrm rot="5400000">
            <a:off x="1614606" y="6706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5" name="Google Shape;3605;p255"/>
          <p:cNvSpPr/>
          <p:nvPr/>
        </p:nvSpPr>
        <p:spPr>
          <a:xfrm rot="5400000">
            <a:off x="1071344" y="42445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6" name="Google Shape;3606;p255"/>
          <p:cNvSpPr/>
          <p:nvPr/>
        </p:nvSpPr>
        <p:spPr>
          <a:xfrm rot="-5400000">
            <a:off x="957781" y="517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7" name="Google Shape;3607;p255"/>
          <p:cNvSpPr/>
          <p:nvPr/>
        </p:nvSpPr>
        <p:spPr>
          <a:xfrm rot="5400000">
            <a:off x="415131" y="3609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3608" name="Shape 3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9" name="Google Shape;3609;p256"/>
          <p:cNvSpPr txBox="1"/>
          <p:nvPr>
            <p:ph type="title"/>
          </p:nvPr>
        </p:nvSpPr>
        <p:spPr>
          <a:xfrm>
            <a:off x="2846475" y="363275"/>
            <a:ext cx="345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610" name="Google Shape;3610;p256"/>
          <p:cNvSpPr txBox="1"/>
          <p:nvPr>
            <p:ph idx="1" type="subTitle"/>
          </p:nvPr>
        </p:nvSpPr>
        <p:spPr>
          <a:xfrm>
            <a:off x="788350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11" name="Google Shape;3611;p256"/>
          <p:cNvSpPr txBox="1"/>
          <p:nvPr>
            <p:ph idx="2" type="subTitle"/>
          </p:nvPr>
        </p:nvSpPr>
        <p:spPr>
          <a:xfrm>
            <a:off x="53817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12" name="Google Shape;3612;p256"/>
          <p:cNvSpPr txBox="1"/>
          <p:nvPr>
            <p:ph idx="3" type="subTitle"/>
          </p:nvPr>
        </p:nvSpPr>
        <p:spPr>
          <a:xfrm>
            <a:off x="5158975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13" name="Google Shape;3613;p256"/>
          <p:cNvSpPr txBox="1"/>
          <p:nvPr>
            <p:ph idx="4" type="subTitle"/>
          </p:nvPr>
        </p:nvSpPr>
        <p:spPr>
          <a:xfrm>
            <a:off x="477182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14" name="Google Shape;3614;p256"/>
          <p:cNvSpPr/>
          <p:nvPr/>
        </p:nvSpPr>
        <p:spPr>
          <a:xfrm flipH="1" rot="-10350985">
            <a:off x="6450155" y="-124771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5" name="Google Shape;3615;p256"/>
          <p:cNvSpPr/>
          <p:nvPr/>
        </p:nvSpPr>
        <p:spPr>
          <a:xfrm flipH="1">
            <a:off x="8345826" y="98462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6" name="Google Shape;3616;p256"/>
          <p:cNvSpPr/>
          <p:nvPr/>
        </p:nvSpPr>
        <p:spPr>
          <a:xfrm flipH="1">
            <a:off x="8977776" y="13254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7" name="Google Shape;3617;p256"/>
          <p:cNvSpPr/>
          <p:nvPr/>
        </p:nvSpPr>
        <p:spPr>
          <a:xfrm flipH="1">
            <a:off x="6236651" y="1883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8" name="Google Shape;3618;p256"/>
          <p:cNvSpPr/>
          <p:nvPr/>
        </p:nvSpPr>
        <p:spPr>
          <a:xfrm flipH="1">
            <a:off x="7070376" y="539299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9" name="Google Shape;3619;p256"/>
          <p:cNvSpPr/>
          <p:nvPr/>
        </p:nvSpPr>
        <p:spPr>
          <a:xfrm>
            <a:off x="7168769" y="-99365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0" name="Google Shape;3620;p256"/>
          <p:cNvSpPr/>
          <p:nvPr/>
        </p:nvSpPr>
        <p:spPr>
          <a:xfrm flipH="1" rot="10800000">
            <a:off x="7678176" y="-210266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1" name="Google Shape;3621;p256"/>
          <p:cNvSpPr/>
          <p:nvPr/>
        </p:nvSpPr>
        <p:spPr>
          <a:xfrm rot="10350985">
            <a:off x="-562292" y="-173408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2" name="Google Shape;3622;p256"/>
          <p:cNvSpPr/>
          <p:nvPr/>
        </p:nvSpPr>
        <p:spPr>
          <a:xfrm>
            <a:off x="823471" y="93598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3" name="Google Shape;3623;p256"/>
          <p:cNvSpPr/>
          <p:nvPr/>
        </p:nvSpPr>
        <p:spPr>
          <a:xfrm>
            <a:off x="256621" y="1276811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4" name="Google Shape;3624;p256"/>
          <p:cNvSpPr/>
          <p:nvPr/>
        </p:nvSpPr>
        <p:spPr>
          <a:xfrm>
            <a:off x="2997746" y="13973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5" name="Google Shape;3625;p256"/>
          <p:cNvSpPr/>
          <p:nvPr/>
        </p:nvSpPr>
        <p:spPr>
          <a:xfrm>
            <a:off x="2164021" y="490661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6" name="Google Shape;3626;p256"/>
          <p:cNvSpPr/>
          <p:nvPr/>
        </p:nvSpPr>
        <p:spPr>
          <a:xfrm flipH="1">
            <a:off x="-353582" y="-148002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7" name="Google Shape;3627;p256"/>
          <p:cNvSpPr/>
          <p:nvPr/>
        </p:nvSpPr>
        <p:spPr>
          <a:xfrm rot="10800000">
            <a:off x="-402608" y="-258904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8">
    <p:spTree>
      <p:nvGrpSpPr>
        <p:cNvPr id="3628" name="Shape 3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9" name="Google Shape;3629;p257"/>
          <p:cNvSpPr txBox="1"/>
          <p:nvPr>
            <p:ph idx="1" type="subTitle"/>
          </p:nvPr>
        </p:nvSpPr>
        <p:spPr>
          <a:xfrm>
            <a:off x="4658775" y="344180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0" name="Google Shape;3630;p257"/>
          <p:cNvSpPr txBox="1"/>
          <p:nvPr>
            <p:ph idx="2" type="subTitle"/>
          </p:nvPr>
        </p:nvSpPr>
        <p:spPr>
          <a:xfrm>
            <a:off x="2397771" y="140025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1" name="Google Shape;3631;p257"/>
          <p:cNvSpPr txBox="1"/>
          <p:nvPr>
            <p:ph type="title"/>
          </p:nvPr>
        </p:nvSpPr>
        <p:spPr>
          <a:xfrm>
            <a:off x="4658771" y="280610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3632" name="Google Shape;3632;p257"/>
          <p:cNvSpPr txBox="1"/>
          <p:nvPr>
            <p:ph idx="3" type="title"/>
          </p:nvPr>
        </p:nvSpPr>
        <p:spPr>
          <a:xfrm>
            <a:off x="2397771" y="76455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3633" name="Google Shape;3633;p257"/>
          <p:cNvSpPr/>
          <p:nvPr/>
        </p:nvSpPr>
        <p:spPr>
          <a:xfrm>
            <a:off x="485275" y="3859450"/>
            <a:ext cx="3336529" cy="1283560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4" name="Google Shape;3634;p257"/>
          <p:cNvSpPr/>
          <p:nvPr/>
        </p:nvSpPr>
        <p:spPr>
          <a:xfrm flipH="1" rot="1432232">
            <a:off x="-470789" y="4165605"/>
            <a:ext cx="4306753" cy="1531081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5" name="Google Shape;3635;p257"/>
          <p:cNvSpPr/>
          <p:nvPr/>
        </p:nvSpPr>
        <p:spPr>
          <a:xfrm rot="5772258">
            <a:off x="7200936" y="-653045"/>
            <a:ext cx="2023504" cy="19351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6" name="Google Shape;3636;p257"/>
          <p:cNvSpPr/>
          <p:nvPr/>
        </p:nvSpPr>
        <p:spPr>
          <a:xfrm rot="707044">
            <a:off x="5289054" y="-380400"/>
            <a:ext cx="4307387" cy="1170580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7" name="Google Shape;3637;p257"/>
          <p:cNvSpPr/>
          <p:nvPr/>
        </p:nvSpPr>
        <p:spPr>
          <a:xfrm>
            <a:off x="5289100" y="-380553"/>
            <a:ext cx="4306711" cy="128365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8" name="Google Shape;3638;p257"/>
          <p:cNvSpPr/>
          <p:nvPr/>
        </p:nvSpPr>
        <p:spPr>
          <a:xfrm rot="855605">
            <a:off x="-610970" y="4000688"/>
            <a:ext cx="4923475" cy="1631508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9" name="Google Shape;3639;p257"/>
          <p:cNvSpPr/>
          <p:nvPr/>
        </p:nvSpPr>
        <p:spPr>
          <a:xfrm rot="5400000">
            <a:off x="2493669" y="40945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0" name="Google Shape;3640;p257"/>
          <p:cNvSpPr/>
          <p:nvPr/>
        </p:nvSpPr>
        <p:spPr>
          <a:xfrm rot="5400000">
            <a:off x="1141481" y="39944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1" name="Google Shape;3641;p257"/>
          <p:cNvSpPr/>
          <p:nvPr/>
        </p:nvSpPr>
        <p:spPr>
          <a:xfrm rot="-5400000">
            <a:off x="1836844" y="3941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2" name="Google Shape;3642;p257"/>
          <p:cNvSpPr/>
          <p:nvPr/>
        </p:nvSpPr>
        <p:spPr>
          <a:xfrm rot="5400000">
            <a:off x="485269" y="33596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3" name="Google Shape;3643;p257"/>
          <p:cNvSpPr/>
          <p:nvPr/>
        </p:nvSpPr>
        <p:spPr>
          <a:xfrm rot="5400000">
            <a:off x="7169406" y="964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4" name="Google Shape;3644;p257"/>
          <p:cNvSpPr/>
          <p:nvPr/>
        </p:nvSpPr>
        <p:spPr>
          <a:xfrm rot="5400000">
            <a:off x="5817219" y="8647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5" name="Google Shape;3645;p257"/>
          <p:cNvSpPr/>
          <p:nvPr/>
        </p:nvSpPr>
        <p:spPr>
          <a:xfrm rot="-5400000">
            <a:off x="6512581" y="8121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6" name="Google Shape;3646;p257"/>
          <p:cNvSpPr/>
          <p:nvPr/>
        </p:nvSpPr>
        <p:spPr>
          <a:xfrm rot="5400000">
            <a:off x="5161006" y="229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spTree>
      <p:nvGrpSpPr>
        <p:cNvPr id="3647" name="Shape 3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8" name="Google Shape;3648;p258"/>
          <p:cNvSpPr txBox="1"/>
          <p:nvPr>
            <p:ph type="title"/>
          </p:nvPr>
        </p:nvSpPr>
        <p:spPr>
          <a:xfrm>
            <a:off x="1829850" y="1557200"/>
            <a:ext cx="5484300" cy="118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49" name="Google Shape;3649;p258"/>
          <p:cNvSpPr txBox="1"/>
          <p:nvPr>
            <p:ph idx="1" type="subTitle"/>
          </p:nvPr>
        </p:nvSpPr>
        <p:spPr>
          <a:xfrm>
            <a:off x="1830150" y="2833325"/>
            <a:ext cx="54840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50" name="Google Shape;3650;p258"/>
          <p:cNvSpPr/>
          <p:nvPr/>
        </p:nvSpPr>
        <p:spPr>
          <a:xfrm rot="-5400000">
            <a:off x="-1029861" y="815281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1" name="Google Shape;3651;p258"/>
          <p:cNvSpPr/>
          <p:nvPr/>
        </p:nvSpPr>
        <p:spPr>
          <a:xfrm rot="-5400000">
            <a:off x="-1888219" y="1592238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2" name="Google Shape;3652;p258"/>
          <p:cNvSpPr/>
          <p:nvPr/>
        </p:nvSpPr>
        <p:spPr>
          <a:xfrm rot="5400000">
            <a:off x="387256" y="36107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3" name="Google Shape;3653;p258"/>
          <p:cNvSpPr/>
          <p:nvPr/>
        </p:nvSpPr>
        <p:spPr>
          <a:xfrm rot="5400000">
            <a:off x="603369" y="1722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4" name="Google Shape;3654;p258"/>
          <p:cNvSpPr/>
          <p:nvPr/>
        </p:nvSpPr>
        <p:spPr>
          <a:xfrm rot="5400000">
            <a:off x="-751978" y="255224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5" name="Google Shape;3655;p258"/>
          <p:cNvSpPr/>
          <p:nvPr/>
        </p:nvSpPr>
        <p:spPr>
          <a:xfrm rot="5400000">
            <a:off x="1033906" y="11430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6" name="Google Shape;3656;p258"/>
          <p:cNvSpPr/>
          <p:nvPr/>
        </p:nvSpPr>
        <p:spPr>
          <a:xfrm rot="5400000">
            <a:off x="1978444" y="200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7" name="Google Shape;3657;p258"/>
          <p:cNvSpPr/>
          <p:nvPr/>
        </p:nvSpPr>
        <p:spPr>
          <a:xfrm rot="5400000">
            <a:off x="6115544" y="2556136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8" name="Google Shape;3658;p258"/>
          <p:cNvSpPr/>
          <p:nvPr/>
        </p:nvSpPr>
        <p:spPr>
          <a:xfrm rot="5400000">
            <a:off x="6901950" y="2423794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9" name="Google Shape;3659;p258"/>
          <p:cNvSpPr/>
          <p:nvPr/>
        </p:nvSpPr>
        <p:spPr>
          <a:xfrm rot="-5400000">
            <a:off x="8658344" y="1391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0" name="Google Shape;3660;p258"/>
          <p:cNvSpPr/>
          <p:nvPr/>
        </p:nvSpPr>
        <p:spPr>
          <a:xfrm rot="-5400000">
            <a:off x="8377131" y="3215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1" name="Google Shape;3661;p258"/>
          <p:cNvSpPr/>
          <p:nvPr/>
        </p:nvSpPr>
        <p:spPr>
          <a:xfrm rot="-5400000">
            <a:off x="7021777" y="3324160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2" name="Google Shape;3662;p258"/>
          <p:cNvSpPr/>
          <p:nvPr/>
        </p:nvSpPr>
        <p:spPr>
          <a:xfrm rot="-5400000">
            <a:off x="8011694" y="38594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3" name="Google Shape;3663;p258"/>
          <p:cNvSpPr/>
          <p:nvPr/>
        </p:nvSpPr>
        <p:spPr>
          <a:xfrm rot="-5400000">
            <a:off x="7002056" y="4917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3664" name="Shape 3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5" name="Google Shape;3665;p259"/>
          <p:cNvSpPr txBox="1"/>
          <p:nvPr>
            <p:ph type="title"/>
          </p:nvPr>
        </p:nvSpPr>
        <p:spPr>
          <a:xfrm>
            <a:off x="3145775" y="363275"/>
            <a:ext cx="285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666" name="Google Shape;3666;p259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67" name="Google Shape;3667;p259"/>
          <p:cNvSpPr txBox="1"/>
          <p:nvPr>
            <p:ph idx="2" type="subTitle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68" name="Google Shape;3668;p259"/>
          <p:cNvSpPr txBox="1"/>
          <p:nvPr>
            <p:ph idx="3" type="subTitle"/>
          </p:nvPr>
        </p:nvSpPr>
        <p:spPr>
          <a:xfrm>
            <a:off x="6596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69" name="Google Shape;3669;p259"/>
          <p:cNvSpPr txBox="1"/>
          <p:nvPr>
            <p:ph idx="4" type="subTitle"/>
          </p:nvPr>
        </p:nvSpPr>
        <p:spPr>
          <a:xfrm>
            <a:off x="9416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70" name="Google Shape;3670;p259"/>
          <p:cNvSpPr txBox="1"/>
          <p:nvPr>
            <p:ph idx="5" type="subTitle"/>
          </p:nvPr>
        </p:nvSpPr>
        <p:spPr>
          <a:xfrm>
            <a:off x="3328941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71" name="Google Shape;3671;p259"/>
          <p:cNvSpPr txBox="1"/>
          <p:nvPr>
            <p:ph idx="6" type="subTitle"/>
          </p:nvPr>
        </p:nvSpPr>
        <p:spPr>
          <a:xfrm>
            <a:off x="3610941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72" name="Google Shape;3672;p259"/>
          <p:cNvSpPr txBox="1"/>
          <p:nvPr>
            <p:ph idx="7" type="subTitle"/>
          </p:nvPr>
        </p:nvSpPr>
        <p:spPr>
          <a:xfrm>
            <a:off x="6596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73" name="Google Shape;3673;p259"/>
          <p:cNvSpPr txBox="1"/>
          <p:nvPr>
            <p:ph idx="8" type="subTitle"/>
          </p:nvPr>
        </p:nvSpPr>
        <p:spPr>
          <a:xfrm>
            <a:off x="9416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74" name="Google Shape;3674;p259"/>
          <p:cNvSpPr txBox="1"/>
          <p:nvPr>
            <p:ph idx="9" type="subTitle"/>
          </p:nvPr>
        </p:nvSpPr>
        <p:spPr>
          <a:xfrm>
            <a:off x="59982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75" name="Google Shape;3675;p259"/>
          <p:cNvSpPr txBox="1"/>
          <p:nvPr>
            <p:ph idx="13" type="subTitle"/>
          </p:nvPr>
        </p:nvSpPr>
        <p:spPr>
          <a:xfrm>
            <a:off x="6280216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76" name="Google Shape;3676;p259"/>
          <p:cNvSpPr txBox="1"/>
          <p:nvPr>
            <p:ph idx="14" type="subTitle"/>
          </p:nvPr>
        </p:nvSpPr>
        <p:spPr>
          <a:xfrm>
            <a:off x="5998216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77" name="Google Shape;3677;p259"/>
          <p:cNvSpPr txBox="1"/>
          <p:nvPr>
            <p:ph idx="15" type="subTitle"/>
          </p:nvPr>
        </p:nvSpPr>
        <p:spPr>
          <a:xfrm>
            <a:off x="6280216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78" name="Google Shape;3678;p259"/>
          <p:cNvSpPr/>
          <p:nvPr/>
        </p:nvSpPr>
        <p:spPr>
          <a:xfrm>
            <a:off x="5587299" y="-2095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9" name="Google Shape;3679;p259"/>
          <p:cNvSpPr/>
          <p:nvPr/>
        </p:nvSpPr>
        <p:spPr>
          <a:xfrm flipH="1" rot="10800000">
            <a:off x="6906325" y="-5251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0" name="Google Shape;3680;p259"/>
          <p:cNvSpPr/>
          <p:nvPr/>
        </p:nvSpPr>
        <p:spPr>
          <a:xfrm rot="-3279262">
            <a:off x="7901589" y="-9730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1" name="Google Shape;3681;p259"/>
          <p:cNvSpPr/>
          <p:nvPr/>
        </p:nvSpPr>
        <p:spPr>
          <a:xfrm rot="10800000">
            <a:off x="6406991" y="1135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2" name="Google Shape;3682;p259"/>
          <p:cNvSpPr/>
          <p:nvPr/>
        </p:nvSpPr>
        <p:spPr>
          <a:xfrm rot="10800000">
            <a:off x="8154416" y="3498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3" name="Google Shape;3683;p259"/>
          <p:cNvSpPr/>
          <p:nvPr/>
        </p:nvSpPr>
        <p:spPr>
          <a:xfrm rot="10800000">
            <a:off x="7681066" y="7390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4" name="Google Shape;3684;p259"/>
          <p:cNvSpPr/>
          <p:nvPr/>
        </p:nvSpPr>
        <p:spPr>
          <a:xfrm flipH="1">
            <a:off x="-3333926" y="-2107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5" name="Google Shape;3685;p259"/>
          <p:cNvSpPr/>
          <p:nvPr/>
        </p:nvSpPr>
        <p:spPr>
          <a:xfrm rot="10800000">
            <a:off x="-142195" y="-5263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6" name="Google Shape;3686;p259"/>
          <p:cNvSpPr/>
          <p:nvPr/>
        </p:nvSpPr>
        <p:spPr>
          <a:xfrm flipH="1" rot="3279262">
            <a:off x="-162965" y="-9742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7" name="Google Shape;3687;p259"/>
          <p:cNvSpPr/>
          <p:nvPr/>
        </p:nvSpPr>
        <p:spPr>
          <a:xfrm flipH="1" rot="10800000">
            <a:off x="2572953" y="1123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8" name="Google Shape;3688;p259"/>
          <p:cNvSpPr/>
          <p:nvPr/>
        </p:nvSpPr>
        <p:spPr>
          <a:xfrm flipH="1" rot="10800000">
            <a:off x="890628" y="3486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9" name="Google Shape;3689;p259"/>
          <p:cNvSpPr/>
          <p:nvPr/>
        </p:nvSpPr>
        <p:spPr>
          <a:xfrm flipH="1" rot="10800000">
            <a:off x="201303" y="10527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0" name="Google Shape;3690;p259"/>
          <p:cNvSpPr/>
          <p:nvPr/>
        </p:nvSpPr>
        <p:spPr>
          <a:xfrm flipH="1" rot="10800000">
            <a:off x="1363978" y="7378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1" name="Google Shape;3691;p259"/>
          <p:cNvSpPr/>
          <p:nvPr/>
        </p:nvSpPr>
        <p:spPr>
          <a:xfrm rot="10800000">
            <a:off x="8843741" y="10539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0">
    <p:spTree>
      <p:nvGrpSpPr>
        <p:cNvPr id="3692" name="Shape 3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3" name="Google Shape;3693;p260"/>
          <p:cNvSpPr/>
          <p:nvPr/>
        </p:nvSpPr>
        <p:spPr>
          <a:xfrm flipH="1" rot="-5400000">
            <a:off x="7394663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4" name="Google Shape;3694;p260"/>
          <p:cNvSpPr/>
          <p:nvPr/>
        </p:nvSpPr>
        <p:spPr>
          <a:xfrm rot="-5399497">
            <a:off x="654705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5" name="Google Shape;3695;p260"/>
          <p:cNvSpPr/>
          <p:nvPr/>
        </p:nvSpPr>
        <p:spPr>
          <a:xfrm flipH="1" rot="-5400440">
            <a:off x="620160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6" name="Google Shape;3696;p260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97" name="Google Shape;3697;p260"/>
          <p:cNvSpPr txBox="1"/>
          <p:nvPr>
            <p:ph idx="2" type="subTitle"/>
          </p:nvPr>
        </p:nvSpPr>
        <p:spPr>
          <a:xfrm>
            <a:off x="3610941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98" name="Google Shape;3698;p260"/>
          <p:cNvSpPr txBox="1"/>
          <p:nvPr>
            <p:ph idx="3" type="subTitle"/>
          </p:nvPr>
        </p:nvSpPr>
        <p:spPr>
          <a:xfrm>
            <a:off x="8120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699" name="Google Shape;3699;p260"/>
          <p:cNvSpPr txBox="1"/>
          <p:nvPr>
            <p:ph idx="4" type="subTitle"/>
          </p:nvPr>
        </p:nvSpPr>
        <p:spPr>
          <a:xfrm>
            <a:off x="1094063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00" name="Google Shape;3700;p260"/>
          <p:cNvSpPr txBox="1"/>
          <p:nvPr>
            <p:ph idx="5" type="subTitle"/>
          </p:nvPr>
        </p:nvSpPr>
        <p:spPr>
          <a:xfrm>
            <a:off x="3328941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701" name="Google Shape;3701;p260"/>
          <p:cNvSpPr txBox="1"/>
          <p:nvPr>
            <p:ph idx="6" type="subTitle"/>
          </p:nvPr>
        </p:nvSpPr>
        <p:spPr>
          <a:xfrm>
            <a:off x="3610941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02" name="Google Shape;3702;p260"/>
          <p:cNvSpPr txBox="1"/>
          <p:nvPr>
            <p:ph idx="7" type="subTitle"/>
          </p:nvPr>
        </p:nvSpPr>
        <p:spPr>
          <a:xfrm>
            <a:off x="812063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703" name="Google Shape;3703;p260"/>
          <p:cNvSpPr txBox="1"/>
          <p:nvPr>
            <p:ph idx="8" type="subTitle"/>
          </p:nvPr>
        </p:nvSpPr>
        <p:spPr>
          <a:xfrm>
            <a:off x="1094063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04" name="Google Shape;3704;p260"/>
          <p:cNvSpPr txBox="1"/>
          <p:nvPr>
            <p:ph idx="9" type="subTitle"/>
          </p:nvPr>
        </p:nvSpPr>
        <p:spPr>
          <a:xfrm>
            <a:off x="58458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705" name="Google Shape;3705;p260"/>
          <p:cNvSpPr txBox="1"/>
          <p:nvPr>
            <p:ph idx="13" type="subTitle"/>
          </p:nvPr>
        </p:nvSpPr>
        <p:spPr>
          <a:xfrm>
            <a:off x="6127816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06" name="Google Shape;3706;p260"/>
          <p:cNvSpPr txBox="1"/>
          <p:nvPr>
            <p:ph idx="14" type="subTitle"/>
          </p:nvPr>
        </p:nvSpPr>
        <p:spPr>
          <a:xfrm>
            <a:off x="5845816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707" name="Google Shape;3707;p260"/>
          <p:cNvSpPr txBox="1"/>
          <p:nvPr>
            <p:ph idx="15" type="subTitle"/>
          </p:nvPr>
        </p:nvSpPr>
        <p:spPr>
          <a:xfrm>
            <a:off x="6127816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08" name="Google Shape;3708;p26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09" name="Google Shape;3709;p260"/>
          <p:cNvSpPr/>
          <p:nvPr/>
        </p:nvSpPr>
        <p:spPr>
          <a:xfrm>
            <a:off x="8351719" y="1688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0" name="Google Shape;3710;p260"/>
          <p:cNvSpPr/>
          <p:nvPr/>
        </p:nvSpPr>
        <p:spPr>
          <a:xfrm>
            <a:off x="8364481" y="48082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1" name="Google Shape;3711;p260"/>
          <p:cNvSpPr/>
          <p:nvPr/>
        </p:nvSpPr>
        <p:spPr>
          <a:xfrm rot="10800000">
            <a:off x="8515231" y="14905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2" name="Google Shape;3712;p260"/>
          <p:cNvSpPr/>
          <p:nvPr/>
        </p:nvSpPr>
        <p:spPr>
          <a:xfrm>
            <a:off x="7940944" y="29972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3" name="Google Shape;3713;p260"/>
          <p:cNvSpPr/>
          <p:nvPr/>
        </p:nvSpPr>
        <p:spPr>
          <a:xfrm rot="5400000">
            <a:off x="-1539825" y="1069929"/>
            <a:ext cx="3336529" cy="605972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4" name="Google Shape;3714;p260"/>
          <p:cNvSpPr/>
          <p:nvPr/>
        </p:nvSpPr>
        <p:spPr>
          <a:xfrm flipH="1" rot="6392579">
            <a:off x="-2086596" y="339210"/>
            <a:ext cx="4108425" cy="112552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5" name="Google Shape;3715;p260"/>
          <p:cNvSpPr/>
          <p:nvPr/>
        </p:nvSpPr>
        <p:spPr>
          <a:xfrm rot="5980549">
            <a:off x="-2375690" y="502831"/>
            <a:ext cx="4840630" cy="113463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6" name="Google Shape;3716;p260"/>
          <p:cNvSpPr/>
          <p:nvPr/>
        </p:nvSpPr>
        <p:spPr>
          <a:xfrm rot="10800000">
            <a:off x="115388" y="209797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7" name="Google Shape;3717;p260"/>
          <p:cNvSpPr/>
          <p:nvPr/>
        </p:nvSpPr>
        <p:spPr>
          <a:xfrm rot="10800000">
            <a:off x="361275" y="42206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8" name="Google Shape;3718;p260"/>
          <p:cNvSpPr/>
          <p:nvPr/>
        </p:nvSpPr>
        <p:spPr>
          <a:xfrm>
            <a:off x="333025" y="144100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9" name="Google Shape;3719;p260"/>
          <p:cNvSpPr/>
          <p:nvPr/>
        </p:nvSpPr>
        <p:spPr>
          <a:xfrm rot="10800000">
            <a:off x="1593613" y="-33062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9">
    <p:spTree>
      <p:nvGrpSpPr>
        <p:cNvPr id="3720" name="Shape 3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1" name="Google Shape;3721;p261"/>
          <p:cNvSpPr txBox="1"/>
          <p:nvPr>
            <p:ph type="title"/>
          </p:nvPr>
        </p:nvSpPr>
        <p:spPr>
          <a:xfrm>
            <a:off x="1098938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22" name="Google Shape;3722;p261"/>
          <p:cNvSpPr txBox="1"/>
          <p:nvPr>
            <p:ph idx="1" type="subTitle"/>
          </p:nvPr>
        </p:nvSpPr>
        <p:spPr>
          <a:xfrm>
            <a:off x="1098938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23" name="Google Shape;3723;p261"/>
          <p:cNvSpPr txBox="1"/>
          <p:nvPr>
            <p:ph idx="2" type="title"/>
          </p:nvPr>
        </p:nvSpPr>
        <p:spPr>
          <a:xfrm>
            <a:off x="6001463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24" name="Google Shape;3724;p261"/>
          <p:cNvSpPr txBox="1"/>
          <p:nvPr>
            <p:ph idx="3" type="subTitle"/>
          </p:nvPr>
        </p:nvSpPr>
        <p:spPr>
          <a:xfrm>
            <a:off x="6001463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25" name="Google Shape;3725;p261"/>
          <p:cNvSpPr txBox="1"/>
          <p:nvPr>
            <p:ph idx="4" type="title"/>
          </p:nvPr>
        </p:nvSpPr>
        <p:spPr>
          <a:xfrm>
            <a:off x="1120238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26" name="Google Shape;3726;p261"/>
          <p:cNvSpPr txBox="1"/>
          <p:nvPr>
            <p:ph idx="5" type="subTitle"/>
          </p:nvPr>
        </p:nvSpPr>
        <p:spPr>
          <a:xfrm>
            <a:off x="1120238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27" name="Google Shape;3727;p261"/>
          <p:cNvSpPr txBox="1"/>
          <p:nvPr>
            <p:ph idx="6" type="title"/>
          </p:nvPr>
        </p:nvSpPr>
        <p:spPr>
          <a:xfrm>
            <a:off x="6022763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28" name="Google Shape;3728;p261"/>
          <p:cNvSpPr txBox="1"/>
          <p:nvPr>
            <p:ph idx="7" type="subTitle"/>
          </p:nvPr>
        </p:nvSpPr>
        <p:spPr>
          <a:xfrm>
            <a:off x="6022763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29" name="Google Shape;3729;p261"/>
          <p:cNvSpPr txBox="1"/>
          <p:nvPr>
            <p:ph idx="8" type="title"/>
          </p:nvPr>
        </p:nvSpPr>
        <p:spPr>
          <a:xfrm>
            <a:off x="3550200" y="23300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30" name="Google Shape;3730;p261"/>
          <p:cNvSpPr txBox="1"/>
          <p:nvPr>
            <p:ph idx="9" type="subTitle"/>
          </p:nvPr>
        </p:nvSpPr>
        <p:spPr>
          <a:xfrm>
            <a:off x="3550200" y="26472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31" name="Google Shape;3731;p261"/>
          <p:cNvSpPr/>
          <p:nvPr/>
        </p:nvSpPr>
        <p:spPr>
          <a:xfrm flipH="1" rot="-1518785">
            <a:off x="108221" y="-1363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2" name="Google Shape;3732;p261"/>
          <p:cNvSpPr/>
          <p:nvPr/>
        </p:nvSpPr>
        <p:spPr>
          <a:xfrm flipH="1" rot="-1519228">
            <a:off x="-502377" y="-7163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3" name="Google Shape;3733;p261"/>
          <p:cNvSpPr/>
          <p:nvPr/>
        </p:nvSpPr>
        <p:spPr>
          <a:xfrm rot="-1518617">
            <a:off x="-978642" y="-63361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4" name="Google Shape;3734;p261"/>
          <p:cNvSpPr/>
          <p:nvPr/>
        </p:nvSpPr>
        <p:spPr>
          <a:xfrm>
            <a:off x="-727683" y="410540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5" name="Google Shape;3735;p261"/>
          <p:cNvSpPr/>
          <p:nvPr/>
        </p:nvSpPr>
        <p:spPr>
          <a:xfrm flipH="1" rot="1432117">
            <a:off x="-994133" y="4325918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6" name="Google Shape;3736;p261"/>
          <p:cNvSpPr/>
          <p:nvPr/>
        </p:nvSpPr>
        <p:spPr>
          <a:xfrm rot="855778">
            <a:off x="-1530463" y="4208916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7" name="Google Shape;3737;p261"/>
          <p:cNvSpPr txBox="1"/>
          <p:nvPr>
            <p:ph idx="13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38" name="Google Shape;3738;p261"/>
          <p:cNvSpPr/>
          <p:nvPr/>
        </p:nvSpPr>
        <p:spPr>
          <a:xfrm rot="5400000">
            <a:off x="2668844" y="152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9" name="Google Shape;3739;p261"/>
          <p:cNvSpPr/>
          <p:nvPr/>
        </p:nvSpPr>
        <p:spPr>
          <a:xfrm rot="5400000">
            <a:off x="1006581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0" name="Google Shape;3740;p261"/>
          <p:cNvSpPr/>
          <p:nvPr/>
        </p:nvSpPr>
        <p:spPr>
          <a:xfrm rot="-5400000">
            <a:off x="2012019" y="-1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1" name="Google Shape;3741;p261"/>
          <p:cNvSpPr/>
          <p:nvPr/>
        </p:nvSpPr>
        <p:spPr>
          <a:xfrm rot="5400000">
            <a:off x="350369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3">
    <p:spTree>
      <p:nvGrpSpPr>
        <p:cNvPr id="3742" name="Shape 3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3" name="Google Shape;3743;p26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44" name="Google Shape;3744;p262"/>
          <p:cNvSpPr txBox="1"/>
          <p:nvPr>
            <p:ph idx="2" type="title"/>
          </p:nvPr>
        </p:nvSpPr>
        <p:spPr>
          <a:xfrm>
            <a:off x="9908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45" name="Google Shape;3745;p262"/>
          <p:cNvSpPr txBox="1"/>
          <p:nvPr>
            <p:ph idx="1" type="subTitle"/>
          </p:nvPr>
        </p:nvSpPr>
        <p:spPr>
          <a:xfrm>
            <a:off x="9908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6" name="Google Shape;3746;p262"/>
          <p:cNvSpPr txBox="1"/>
          <p:nvPr>
            <p:ph idx="3" type="title"/>
          </p:nvPr>
        </p:nvSpPr>
        <p:spPr>
          <a:xfrm>
            <a:off x="2272775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47" name="Google Shape;3747;p262"/>
          <p:cNvSpPr txBox="1"/>
          <p:nvPr>
            <p:ph idx="4" type="subTitle"/>
          </p:nvPr>
        </p:nvSpPr>
        <p:spPr>
          <a:xfrm>
            <a:off x="2272775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8" name="Google Shape;3748;p262"/>
          <p:cNvSpPr txBox="1"/>
          <p:nvPr>
            <p:ph idx="5" type="title"/>
          </p:nvPr>
        </p:nvSpPr>
        <p:spPr>
          <a:xfrm>
            <a:off x="611852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49" name="Google Shape;3749;p262"/>
          <p:cNvSpPr txBox="1"/>
          <p:nvPr>
            <p:ph idx="6" type="subTitle"/>
          </p:nvPr>
        </p:nvSpPr>
        <p:spPr>
          <a:xfrm>
            <a:off x="611852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0" name="Google Shape;3750;p262"/>
          <p:cNvSpPr txBox="1"/>
          <p:nvPr>
            <p:ph idx="7" type="title"/>
          </p:nvPr>
        </p:nvSpPr>
        <p:spPr>
          <a:xfrm>
            <a:off x="4836600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51" name="Google Shape;3751;p262"/>
          <p:cNvSpPr txBox="1"/>
          <p:nvPr>
            <p:ph idx="8" type="subTitle"/>
          </p:nvPr>
        </p:nvSpPr>
        <p:spPr>
          <a:xfrm>
            <a:off x="4836600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2" name="Google Shape;3752;p262"/>
          <p:cNvSpPr txBox="1"/>
          <p:nvPr>
            <p:ph idx="9" type="title"/>
          </p:nvPr>
        </p:nvSpPr>
        <p:spPr>
          <a:xfrm>
            <a:off x="35546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753" name="Google Shape;3753;p262"/>
          <p:cNvSpPr txBox="1"/>
          <p:nvPr>
            <p:ph idx="13" type="subTitle"/>
          </p:nvPr>
        </p:nvSpPr>
        <p:spPr>
          <a:xfrm>
            <a:off x="35546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4" name="Google Shape;3754;p262"/>
          <p:cNvSpPr/>
          <p:nvPr/>
        </p:nvSpPr>
        <p:spPr>
          <a:xfrm>
            <a:off x="-614789" y="4059903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5" name="Google Shape;3755;p262"/>
          <p:cNvSpPr/>
          <p:nvPr/>
        </p:nvSpPr>
        <p:spPr>
          <a:xfrm flipH="1" rot="1432117">
            <a:off x="-881240" y="4280420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6" name="Google Shape;3756;p262"/>
          <p:cNvSpPr/>
          <p:nvPr/>
        </p:nvSpPr>
        <p:spPr>
          <a:xfrm rot="855778">
            <a:off x="-1417570" y="4163418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7" name="Google Shape;3757;p262"/>
          <p:cNvSpPr/>
          <p:nvPr/>
        </p:nvSpPr>
        <p:spPr>
          <a:xfrm flipH="1" rot="5027361">
            <a:off x="8598824" y="4042096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8" name="Google Shape;3758;p262"/>
          <p:cNvSpPr/>
          <p:nvPr/>
        </p:nvSpPr>
        <p:spPr>
          <a:xfrm flipH="1" rot="10093095">
            <a:off x="7020027" y="4448297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9" name="Google Shape;3759;p262"/>
          <p:cNvSpPr/>
          <p:nvPr/>
        </p:nvSpPr>
        <p:spPr>
          <a:xfrm flipH="1" rot="10800000">
            <a:off x="7020070" y="4354984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0" name="Google Shape;3760;p262"/>
          <p:cNvSpPr/>
          <p:nvPr/>
        </p:nvSpPr>
        <p:spPr>
          <a:xfrm rot="5400000">
            <a:off x="8594081" y="4247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1" name="Google Shape;3761;p262"/>
          <p:cNvSpPr/>
          <p:nvPr/>
        </p:nvSpPr>
        <p:spPr>
          <a:xfrm rot="5400000">
            <a:off x="810844" y="4323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2" name="Google Shape;3762;p262"/>
          <p:cNvSpPr/>
          <p:nvPr/>
        </p:nvSpPr>
        <p:spPr>
          <a:xfrm rot="-5400000">
            <a:off x="7937256" y="4095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3" name="Google Shape;3763;p262"/>
          <p:cNvSpPr/>
          <p:nvPr/>
        </p:nvSpPr>
        <p:spPr>
          <a:xfrm rot="5400000">
            <a:off x="154631" y="36889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7">
    <p:spTree>
      <p:nvGrpSpPr>
        <p:cNvPr id="3764" name="Shape 3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5" name="Google Shape;3765;p263"/>
          <p:cNvSpPr txBox="1"/>
          <p:nvPr>
            <p:ph type="title"/>
          </p:nvPr>
        </p:nvSpPr>
        <p:spPr>
          <a:xfrm>
            <a:off x="1543350" y="363275"/>
            <a:ext cx="605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66" name="Google Shape;3766;p263"/>
          <p:cNvSpPr txBox="1"/>
          <p:nvPr>
            <p:ph idx="1" type="subTitle"/>
          </p:nvPr>
        </p:nvSpPr>
        <p:spPr>
          <a:xfrm>
            <a:off x="4875632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767" name="Google Shape;3767;p263"/>
          <p:cNvSpPr txBox="1"/>
          <p:nvPr>
            <p:ph idx="2" type="subTitle"/>
          </p:nvPr>
        </p:nvSpPr>
        <p:spPr>
          <a:xfrm>
            <a:off x="51575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68" name="Google Shape;3768;p263"/>
          <p:cNvSpPr txBox="1"/>
          <p:nvPr>
            <p:ph idx="3" type="subTitle"/>
          </p:nvPr>
        </p:nvSpPr>
        <p:spPr>
          <a:xfrm>
            <a:off x="17822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769" name="Google Shape;3769;p263"/>
          <p:cNvSpPr txBox="1"/>
          <p:nvPr>
            <p:ph idx="4" type="subTitle"/>
          </p:nvPr>
        </p:nvSpPr>
        <p:spPr>
          <a:xfrm>
            <a:off x="2064375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70" name="Google Shape;3770;p263"/>
          <p:cNvSpPr txBox="1"/>
          <p:nvPr>
            <p:ph idx="5" type="subTitle"/>
          </p:nvPr>
        </p:nvSpPr>
        <p:spPr>
          <a:xfrm>
            <a:off x="4875600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771" name="Google Shape;3771;p263"/>
          <p:cNvSpPr txBox="1"/>
          <p:nvPr>
            <p:ph idx="6" type="subTitle"/>
          </p:nvPr>
        </p:nvSpPr>
        <p:spPr>
          <a:xfrm>
            <a:off x="51575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72" name="Google Shape;3772;p263"/>
          <p:cNvSpPr txBox="1"/>
          <p:nvPr>
            <p:ph idx="7" type="subTitle"/>
          </p:nvPr>
        </p:nvSpPr>
        <p:spPr>
          <a:xfrm>
            <a:off x="17822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773" name="Google Shape;3773;p263"/>
          <p:cNvSpPr txBox="1"/>
          <p:nvPr>
            <p:ph idx="8" type="subTitle"/>
          </p:nvPr>
        </p:nvSpPr>
        <p:spPr>
          <a:xfrm>
            <a:off x="2064375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74" name="Google Shape;3774;p263"/>
          <p:cNvSpPr/>
          <p:nvPr/>
        </p:nvSpPr>
        <p:spPr>
          <a:xfrm flipH="1" rot="-5400000">
            <a:off x="-3096997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5" name="Google Shape;3775;p263"/>
          <p:cNvSpPr/>
          <p:nvPr/>
        </p:nvSpPr>
        <p:spPr>
          <a:xfrm rot="5400000">
            <a:off x="-1921300" y="309843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6" name="Google Shape;3776;p263"/>
          <p:cNvSpPr/>
          <p:nvPr/>
        </p:nvSpPr>
        <p:spPr>
          <a:xfrm flipH="1" rot="147">
            <a:off x="-401896" y="3180097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7" name="Google Shape;3777;p263"/>
          <p:cNvSpPr/>
          <p:nvPr/>
        </p:nvSpPr>
        <p:spPr>
          <a:xfrm flipH="1" rot="-5400000">
            <a:off x="839461" y="386456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8" name="Google Shape;3778;p263"/>
          <p:cNvSpPr/>
          <p:nvPr/>
        </p:nvSpPr>
        <p:spPr>
          <a:xfrm flipH="1" rot="-5400000">
            <a:off x="376511" y="108498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9" name="Google Shape;3779;p263"/>
          <p:cNvSpPr/>
          <p:nvPr/>
        </p:nvSpPr>
        <p:spPr>
          <a:xfrm flipH="1" rot="-5400000">
            <a:off x="948986" y="173088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0" name="Google Shape;3780;p263"/>
          <p:cNvSpPr/>
          <p:nvPr/>
        </p:nvSpPr>
        <p:spPr>
          <a:xfrm flipH="1" rot="5400000">
            <a:off x="5330692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1" name="Google Shape;3781;p263"/>
          <p:cNvSpPr/>
          <p:nvPr/>
        </p:nvSpPr>
        <p:spPr>
          <a:xfrm rot="-5400000">
            <a:off x="6773240" y="98835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2" name="Google Shape;3782;p263"/>
          <p:cNvSpPr/>
          <p:nvPr/>
        </p:nvSpPr>
        <p:spPr>
          <a:xfrm flipH="1" rot="-10799853">
            <a:off x="8120822" y="-9700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3" name="Google Shape;3783;p263"/>
          <p:cNvSpPr/>
          <p:nvPr/>
        </p:nvSpPr>
        <p:spPr>
          <a:xfrm flipH="1" rot="5400000">
            <a:off x="7855079" y="51188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4" name="Google Shape;3784;p263"/>
          <p:cNvSpPr/>
          <p:nvPr/>
        </p:nvSpPr>
        <p:spPr>
          <a:xfrm flipH="1" rot="5400000">
            <a:off x="8120804" y="123618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5" name="Google Shape;3785;p263"/>
          <p:cNvSpPr/>
          <p:nvPr/>
        </p:nvSpPr>
        <p:spPr>
          <a:xfrm flipH="1" rot="5400000">
            <a:off x="8583754" y="401575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6" name="Google Shape;3786;p263"/>
          <p:cNvSpPr/>
          <p:nvPr/>
        </p:nvSpPr>
        <p:spPr>
          <a:xfrm flipH="1" rot="5400000">
            <a:off x="8076379" y="343465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7" name="Google Shape;3787;p263"/>
          <p:cNvSpPr/>
          <p:nvPr/>
        </p:nvSpPr>
        <p:spPr>
          <a:xfrm flipH="1" rot="-5400000">
            <a:off x="1170286" y="465366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3788" name="Shape 3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" name="Google Shape;3789;p264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3790" name="Google Shape;3790;p264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91" name="Google Shape;3791;p264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2" name="Google Shape;3792;p264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3" name="Google Shape;3793;p264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4" name="Google Shape;3794;p264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5" name="Google Shape;3795;p264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6" name="Google Shape;3796;p264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7" name="Google Shape;3797;p264"/>
          <p:cNvSpPr/>
          <p:nvPr/>
        </p:nvSpPr>
        <p:spPr>
          <a:xfrm rot="-10667561">
            <a:off x="305871" y="43938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8" name="Google Shape;3798;p264"/>
          <p:cNvSpPr/>
          <p:nvPr/>
        </p:nvSpPr>
        <p:spPr>
          <a:xfrm rot="10800000">
            <a:off x="402459" y="43010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9" name="Google Shape;3799;p264"/>
          <p:cNvSpPr/>
          <p:nvPr/>
        </p:nvSpPr>
        <p:spPr>
          <a:xfrm>
            <a:off x="-272112" y="41566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0" name="Google Shape;3800;p264"/>
          <p:cNvSpPr/>
          <p:nvPr/>
        </p:nvSpPr>
        <p:spPr>
          <a:xfrm>
            <a:off x="402451" y="39496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1" name="Google Shape;3801;p264"/>
          <p:cNvSpPr/>
          <p:nvPr/>
        </p:nvSpPr>
        <p:spPr>
          <a:xfrm>
            <a:off x="1153051" y="43881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2" name="Google Shape;3802;p264"/>
          <p:cNvSpPr/>
          <p:nvPr/>
        </p:nvSpPr>
        <p:spPr>
          <a:xfrm>
            <a:off x="2859751" y="47349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3" name="Google Shape;3803;p264"/>
          <p:cNvSpPr/>
          <p:nvPr/>
        </p:nvSpPr>
        <p:spPr>
          <a:xfrm>
            <a:off x="5246676" y="48182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4" name="Google Shape;3804;p264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46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/>
          <p:nvPr/>
        </p:nvSpPr>
        <p:spPr>
          <a:xfrm flipH="1" rot="10800000">
            <a:off x="-34948" y="4374909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8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8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8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8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8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8"/>
          <p:cNvSpPr/>
          <p:nvPr/>
        </p:nvSpPr>
        <p:spPr>
          <a:xfrm flipH="1" rot="9281215">
            <a:off x="6963797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8"/>
          <p:cNvSpPr/>
          <p:nvPr/>
        </p:nvSpPr>
        <p:spPr>
          <a:xfrm flipH="1" rot="9280772">
            <a:off x="6019538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8"/>
          <p:cNvSpPr/>
          <p:nvPr/>
        </p:nvSpPr>
        <p:spPr>
          <a:xfrm rot="9281383">
            <a:off x="6014037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8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8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8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8"/>
          <p:cNvSpPr txBox="1"/>
          <p:nvPr>
            <p:ph type="title"/>
          </p:nvPr>
        </p:nvSpPr>
        <p:spPr>
          <a:xfrm>
            <a:off x="2550000" y="3290249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2" name="Google Shape;302;p28"/>
          <p:cNvSpPr txBox="1"/>
          <p:nvPr>
            <p:ph idx="1" type="subTitle"/>
          </p:nvPr>
        </p:nvSpPr>
        <p:spPr>
          <a:xfrm>
            <a:off x="2250150" y="1355551"/>
            <a:ext cx="4643700" cy="16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3" name="Google Shape;303;p28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8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8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8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8"/>
          <p:cNvSpPr/>
          <p:nvPr/>
        </p:nvSpPr>
        <p:spPr>
          <a:xfrm rot="5400000">
            <a:off x="957006" y="600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8"/>
          <p:cNvSpPr/>
          <p:nvPr/>
        </p:nvSpPr>
        <p:spPr>
          <a:xfrm rot="5400000">
            <a:off x="8564894" y="484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8"/>
          <p:cNvSpPr/>
          <p:nvPr/>
        </p:nvSpPr>
        <p:spPr>
          <a:xfrm rot="-5400000">
            <a:off x="234781" y="10034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8"/>
          <p:cNvSpPr/>
          <p:nvPr/>
        </p:nvSpPr>
        <p:spPr>
          <a:xfrm rot="5400000">
            <a:off x="1477081" y="140794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8"/>
          <p:cNvSpPr/>
          <p:nvPr/>
        </p:nvSpPr>
        <p:spPr>
          <a:xfrm rot="5400000">
            <a:off x="8233156" y="43377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8"/>
          <p:cNvSpPr/>
          <p:nvPr/>
        </p:nvSpPr>
        <p:spPr>
          <a:xfrm rot="5400000">
            <a:off x="7390894" y="4558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8"/>
          <p:cNvSpPr/>
          <p:nvPr/>
        </p:nvSpPr>
        <p:spPr>
          <a:xfrm rot="-5400000">
            <a:off x="8911081" y="35576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8"/>
          <p:cNvSpPr/>
          <p:nvPr/>
        </p:nvSpPr>
        <p:spPr>
          <a:xfrm rot="5400000">
            <a:off x="7296606" y="5209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4">
    <p:spTree>
      <p:nvGrpSpPr>
        <p:cNvPr id="3805" name="Shape 3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6" name="Google Shape;3806;p265"/>
          <p:cNvSpPr txBox="1"/>
          <p:nvPr>
            <p:ph type="title"/>
          </p:nvPr>
        </p:nvSpPr>
        <p:spPr>
          <a:xfrm flipH="1">
            <a:off x="1031349" y="928025"/>
            <a:ext cx="3742500" cy="17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07" name="Google Shape;3807;p265"/>
          <p:cNvSpPr txBox="1"/>
          <p:nvPr>
            <p:ph idx="1" type="subTitle"/>
          </p:nvPr>
        </p:nvSpPr>
        <p:spPr>
          <a:xfrm flipH="1">
            <a:off x="1031044" y="2641900"/>
            <a:ext cx="3742500" cy="15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8" name="Google Shape;3808;p265"/>
          <p:cNvSpPr/>
          <p:nvPr/>
        </p:nvSpPr>
        <p:spPr>
          <a:xfrm>
            <a:off x="0" y="0"/>
            <a:ext cx="444900" cy="4449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9" name="Google Shape;3809;p265"/>
          <p:cNvSpPr/>
          <p:nvPr/>
        </p:nvSpPr>
        <p:spPr>
          <a:xfrm rot="-9281215">
            <a:off x="165301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0" name="Google Shape;3810;p265"/>
          <p:cNvSpPr/>
          <p:nvPr/>
        </p:nvSpPr>
        <p:spPr>
          <a:xfrm rot="-9280772">
            <a:off x="-445297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1" name="Google Shape;3811;p265"/>
          <p:cNvSpPr/>
          <p:nvPr/>
        </p:nvSpPr>
        <p:spPr>
          <a:xfrm flipH="1" rot="-9281383">
            <a:off x="-921562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2" name="Google Shape;3812;p265"/>
          <p:cNvSpPr/>
          <p:nvPr/>
        </p:nvSpPr>
        <p:spPr>
          <a:xfrm flipH="1" rot="10800000">
            <a:off x="-670603" y="7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3" name="Google Shape;3813;p265"/>
          <p:cNvSpPr/>
          <p:nvPr/>
        </p:nvSpPr>
        <p:spPr>
          <a:xfrm rot="9367883">
            <a:off x="-937053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4" name="Google Shape;3814;p265"/>
          <p:cNvSpPr/>
          <p:nvPr/>
        </p:nvSpPr>
        <p:spPr>
          <a:xfrm rot="-1518617">
            <a:off x="-992817" y="-87026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5" name="Google Shape;3815;p265"/>
          <p:cNvSpPr/>
          <p:nvPr/>
        </p:nvSpPr>
        <p:spPr>
          <a:xfrm rot="5400000">
            <a:off x="2202194" y="4596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6" name="Google Shape;3816;p265"/>
          <p:cNvSpPr/>
          <p:nvPr/>
        </p:nvSpPr>
        <p:spPr>
          <a:xfrm rot="-5400000">
            <a:off x="565106" y="822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5">
    <p:spTree>
      <p:nvGrpSpPr>
        <p:cNvPr id="3817" name="Shape 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8" name="Google Shape;3818;p266"/>
          <p:cNvSpPr txBox="1"/>
          <p:nvPr>
            <p:ph type="title"/>
          </p:nvPr>
        </p:nvSpPr>
        <p:spPr>
          <a:xfrm>
            <a:off x="4253800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3819" name="Google Shape;3819;p266"/>
          <p:cNvSpPr txBox="1"/>
          <p:nvPr>
            <p:ph idx="1" type="subTitle"/>
          </p:nvPr>
        </p:nvSpPr>
        <p:spPr>
          <a:xfrm>
            <a:off x="5186112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20" name="Google Shape;3820;p266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1" name="Google Shape;3821;p266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2" name="Google Shape;3822;p266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3" name="Google Shape;3823;p266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4" name="Google Shape;3824;p266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5" name="Google Shape;3825;p266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6" name="Google Shape;3826;p266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7" name="Google Shape;3827;p266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8" name="Google Shape;3828;p266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9" name="Google Shape;3829;p266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6">
    <p:spTree>
      <p:nvGrpSpPr>
        <p:cNvPr id="3830" name="Shape 3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1" name="Google Shape;3831;p267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3832" name="Google Shape;3832;p267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33" name="Google Shape;3833;p267"/>
          <p:cNvSpPr/>
          <p:nvPr/>
        </p:nvSpPr>
        <p:spPr>
          <a:xfrm flipH="1" rot="-5911893">
            <a:off x="3125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4" name="Google Shape;3834;p267"/>
          <p:cNvSpPr/>
          <p:nvPr/>
        </p:nvSpPr>
        <p:spPr>
          <a:xfrm flipH="1" rot="-515846">
            <a:off x="-399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5" name="Google Shape;3835;p267"/>
          <p:cNvSpPr/>
          <p:nvPr/>
        </p:nvSpPr>
        <p:spPr>
          <a:xfrm flipH="1">
            <a:off x="-423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6" name="Google Shape;3836;p267"/>
          <p:cNvSpPr/>
          <p:nvPr/>
        </p:nvSpPr>
        <p:spPr>
          <a:xfrm>
            <a:off x="-275372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7" name="Google Shape;3837;p267"/>
          <p:cNvSpPr/>
          <p:nvPr/>
        </p:nvSpPr>
        <p:spPr>
          <a:xfrm flipH="1" rot="1067063">
            <a:off x="-556554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8" name="Google Shape;3838;p267"/>
          <p:cNvSpPr/>
          <p:nvPr/>
        </p:nvSpPr>
        <p:spPr>
          <a:xfrm rot="626416">
            <a:off x="-1346735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9" name="Google Shape;3839;p267"/>
          <p:cNvSpPr/>
          <p:nvPr/>
        </p:nvSpPr>
        <p:spPr>
          <a:xfrm rot="5400000">
            <a:off x="2074869" y="43515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0" name="Google Shape;3840;p267"/>
          <p:cNvSpPr/>
          <p:nvPr/>
        </p:nvSpPr>
        <p:spPr>
          <a:xfrm rot="1364436">
            <a:off x="2082771" y="538417"/>
            <a:ext cx="98562" cy="988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1" name="Google Shape;3841;p267"/>
          <p:cNvSpPr/>
          <p:nvPr/>
        </p:nvSpPr>
        <p:spPr>
          <a:xfrm rot="-5400000">
            <a:off x="1418044" y="4198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2" name="Google Shape;3842;p267"/>
          <p:cNvSpPr/>
          <p:nvPr/>
        </p:nvSpPr>
        <p:spPr>
          <a:xfrm rot="1359618">
            <a:off x="1253917" y="848767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2">
    <p:spTree>
      <p:nvGrpSpPr>
        <p:cNvPr id="3843" name="Shape 3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4" name="Google Shape;3844;p26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845" name="Google Shape;3845;p268"/>
          <p:cNvSpPr txBox="1"/>
          <p:nvPr>
            <p:ph idx="1" type="subTitle"/>
          </p:nvPr>
        </p:nvSpPr>
        <p:spPr>
          <a:xfrm>
            <a:off x="4758125" y="1203300"/>
            <a:ext cx="3601800" cy="29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 sz="1400"/>
            </a:lvl1pPr>
            <a:lvl2pPr lvl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9pPr>
          </a:lstStyle>
          <a:p/>
        </p:txBody>
      </p:sp>
      <p:sp>
        <p:nvSpPr>
          <p:cNvPr id="3846" name="Google Shape;3846;p268"/>
          <p:cNvSpPr/>
          <p:nvPr/>
        </p:nvSpPr>
        <p:spPr>
          <a:xfrm flipH="1" rot="10800000">
            <a:off x="-394184" y="-4756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7" name="Google Shape;3847;p268"/>
          <p:cNvSpPr/>
          <p:nvPr/>
        </p:nvSpPr>
        <p:spPr>
          <a:xfrm rot="9367883">
            <a:off x="-660634" y="-44923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8" name="Google Shape;3848;p268"/>
          <p:cNvSpPr/>
          <p:nvPr/>
        </p:nvSpPr>
        <p:spPr>
          <a:xfrm flipH="1" rot="9944222">
            <a:off x="-1196964" y="-40583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9" name="Google Shape;3849;p268"/>
          <p:cNvSpPr/>
          <p:nvPr/>
        </p:nvSpPr>
        <p:spPr>
          <a:xfrm rot="3327864">
            <a:off x="2723221" y="251912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0" name="Google Shape;3850;p268"/>
          <p:cNvSpPr/>
          <p:nvPr/>
        </p:nvSpPr>
        <p:spPr>
          <a:xfrm rot="3326249">
            <a:off x="1540673" y="961357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1" name="Google Shape;3851;p268"/>
          <p:cNvSpPr/>
          <p:nvPr/>
        </p:nvSpPr>
        <p:spPr>
          <a:xfrm rot="-7473751">
            <a:off x="2083361" y="523229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2" name="Google Shape;3852;p268"/>
          <p:cNvSpPr/>
          <p:nvPr/>
        </p:nvSpPr>
        <p:spPr>
          <a:xfrm rot="3327864">
            <a:off x="652661" y="787093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5">
    <p:spTree>
      <p:nvGrpSpPr>
        <p:cNvPr id="3853" name="Shape 3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4" name="Google Shape;3854;p269"/>
          <p:cNvSpPr txBox="1"/>
          <p:nvPr>
            <p:ph type="title"/>
          </p:nvPr>
        </p:nvSpPr>
        <p:spPr>
          <a:xfrm flipH="1">
            <a:off x="686700" y="1093200"/>
            <a:ext cx="7770600" cy="13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3855" name="Google Shape;3855;p269"/>
          <p:cNvSpPr txBox="1"/>
          <p:nvPr>
            <p:ph idx="1" type="body"/>
          </p:nvPr>
        </p:nvSpPr>
        <p:spPr>
          <a:xfrm flipH="1">
            <a:off x="686700" y="2540425"/>
            <a:ext cx="7770600" cy="13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600"/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856" name="Google Shape;3856;p269"/>
          <p:cNvSpPr/>
          <p:nvPr/>
        </p:nvSpPr>
        <p:spPr>
          <a:xfrm>
            <a:off x="1030225" y="3960176"/>
            <a:ext cx="7083925" cy="1183297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7" name="Google Shape;3857;p269"/>
          <p:cNvSpPr/>
          <p:nvPr/>
        </p:nvSpPr>
        <p:spPr>
          <a:xfrm flipH="1">
            <a:off x="-1" y="4362499"/>
            <a:ext cx="9144351" cy="782105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8" name="Google Shape;3858;p269"/>
          <p:cNvSpPr/>
          <p:nvPr/>
        </p:nvSpPr>
        <p:spPr>
          <a:xfrm rot="6479671">
            <a:off x="5455589" y="-1428985"/>
            <a:ext cx="1502599" cy="35108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9" name="Google Shape;3859;p269"/>
          <p:cNvSpPr/>
          <p:nvPr/>
        </p:nvSpPr>
        <p:spPr>
          <a:xfrm>
            <a:off x="0" y="-167425"/>
            <a:ext cx="9144351" cy="831498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0" name="Google Shape;3860;p269"/>
          <p:cNvSpPr/>
          <p:nvPr/>
        </p:nvSpPr>
        <p:spPr>
          <a:xfrm>
            <a:off x="0" y="-167425"/>
            <a:ext cx="9144078" cy="911830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1" name="Google Shape;3861;p269"/>
          <p:cNvSpPr/>
          <p:nvPr/>
        </p:nvSpPr>
        <p:spPr>
          <a:xfrm>
            <a:off x="1" y="4416936"/>
            <a:ext cx="9143690" cy="72690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2" name="Google Shape;3862;p269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3" name="Google Shape;3863;p269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4" name="Google Shape;3864;p269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5" name="Google Shape;3865;p269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6" name="Google Shape;3866;p269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7" name="Google Shape;3867;p269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8" name="Google Shape;3868;p269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41">
    <p:spTree>
      <p:nvGrpSpPr>
        <p:cNvPr id="3869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" name="Google Shape;3870;p270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1" name="Google Shape;3871;p270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2" name="Google Shape;3872;p270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3" name="Google Shape;3873;p270"/>
          <p:cNvSpPr/>
          <p:nvPr/>
        </p:nvSpPr>
        <p:spPr>
          <a:xfrm flipH="1" rot="5027361">
            <a:off x="7738224" y="4014283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4" name="Google Shape;3874;p270"/>
          <p:cNvSpPr/>
          <p:nvPr/>
        </p:nvSpPr>
        <p:spPr>
          <a:xfrm flipH="1" rot="10093095">
            <a:off x="6159427" y="442048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5" name="Google Shape;3875;p270"/>
          <p:cNvSpPr/>
          <p:nvPr/>
        </p:nvSpPr>
        <p:spPr>
          <a:xfrm flipH="1" rot="10800000">
            <a:off x="6159470" y="4327171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6" name="Google Shape;3876;p270"/>
          <p:cNvSpPr txBox="1"/>
          <p:nvPr>
            <p:ph type="title"/>
          </p:nvPr>
        </p:nvSpPr>
        <p:spPr>
          <a:xfrm>
            <a:off x="4454400" y="1034213"/>
            <a:ext cx="3644400" cy="17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77" name="Google Shape;3877;p270"/>
          <p:cNvSpPr txBox="1"/>
          <p:nvPr>
            <p:ph idx="1" type="subTitle"/>
          </p:nvPr>
        </p:nvSpPr>
        <p:spPr>
          <a:xfrm>
            <a:off x="4454400" y="2842988"/>
            <a:ext cx="36444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8" name="Google Shape;3878;p270"/>
          <p:cNvSpPr/>
          <p:nvPr/>
        </p:nvSpPr>
        <p:spPr>
          <a:xfrm rot="5400000">
            <a:off x="7721131" y="4324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9" name="Google Shape;3879;p270"/>
          <p:cNvSpPr/>
          <p:nvPr/>
        </p:nvSpPr>
        <p:spPr>
          <a:xfrm rot="5400000">
            <a:off x="7319469" y="8016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0" name="Google Shape;3880;p270"/>
          <p:cNvSpPr/>
          <p:nvPr/>
        </p:nvSpPr>
        <p:spPr>
          <a:xfrm rot="-5400000">
            <a:off x="7064306" y="4171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1" name="Google Shape;3881;p270"/>
          <p:cNvSpPr/>
          <p:nvPr/>
        </p:nvSpPr>
        <p:spPr>
          <a:xfrm rot="5400000">
            <a:off x="6663256" y="1668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37">
    <p:spTree>
      <p:nvGrpSpPr>
        <p:cNvPr id="3882" name="Shape 3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3" name="Google Shape;3883;p271"/>
          <p:cNvSpPr/>
          <p:nvPr/>
        </p:nvSpPr>
        <p:spPr>
          <a:xfrm rot="10800000">
            <a:off x="5444252" y="4036344"/>
            <a:ext cx="3644607" cy="111842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4" name="Google Shape;3884;p271"/>
          <p:cNvSpPr/>
          <p:nvPr/>
        </p:nvSpPr>
        <p:spPr>
          <a:xfrm>
            <a:off x="6207850" y="3883665"/>
            <a:ext cx="2936718" cy="1271100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5" name="Google Shape;3885;p271"/>
          <p:cNvSpPr/>
          <p:nvPr/>
        </p:nvSpPr>
        <p:spPr>
          <a:xfrm flipH="1">
            <a:off x="6645307" y="3883573"/>
            <a:ext cx="2498729" cy="1271173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6" name="Google Shape;3886;p271"/>
          <p:cNvSpPr txBox="1"/>
          <p:nvPr>
            <p:ph type="title"/>
          </p:nvPr>
        </p:nvSpPr>
        <p:spPr>
          <a:xfrm>
            <a:off x="4691800" y="1160950"/>
            <a:ext cx="3543300" cy="15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887" name="Google Shape;3887;p271"/>
          <p:cNvSpPr txBox="1"/>
          <p:nvPr>
            <p:ph idx="1" type="subTitle"/>
          </p:nvPr>
        </p:nvSpPr>
        <p:spPr>
          <a:xfrm>
            <a:off x="4691875" y="2833325"/>
            <a:ext cx="35433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88" name="Google Shape;3888;p271"/>
          <p:cNvSpPr/>
          <p:nvPr/>
        </p:nvSpPr>
        <p:spPr>
          <a:xfrm rot="10800000">
            <a:off x="6742285" y="2238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9" name="Google Shape;3889;p271"/>
          <p:cNvSpPr/>
          <p:nvPr/>
        </p:nvSpPr>
        <p:spPr>
          <a:xfrm flipH="1" rot="-9367883">
            <a:off x="6298030" y="-37928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0" name="Google Shape;3890;p271"/>
          <p:cNvSpPr/>
          <p:nvPr/>
        </p:nvSpPr>
        <p:spPr>
          <a:xfrm rot="-9944222">
            <a:off x="6382945" y="-33588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1" name="Google Shape;3891;p271"/>
          <p:cNvSpPr/>
          <p:nvPr/>
        </p:nvSpPr>
        <p:spPr>
          <a:xfrm rot="5400000">
            <a:off x="8071681" y="77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2" name="Google Shape;3892;p271"/>
          <p:cNvSpPr/>
          <p:nvPr/>
        </p:nvSpPr>
        <p:spPr>
          <a:xfrm rot="5400000">
            <a:off x="6004944" y="4863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3" name="Google Shape;3893;p271"/>
          <p:cNvSpPr/>
          <p:nvPr/>
        </p:nvSpPr>
        <p:spPr>
          <a:xfrm rot="-5400000">
            <a:off x="7414856" y="625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4" name="Google Shape;3894;p271"/>
          <p:cNvSpPr/>
          <p:nvPr/>
        </p:nvSpPr>
        <p:spPr>
          <a:xfrm rot="5400000">
            <a:off x="5348731" y="4228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7_1">
    <p:spTree>
      <p:nvGrpSpPr>
        <p:cNvPr id="3895" name="Shape 3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6" name="Google Shape;3896;p272"/>
          <p:cNvSpPr txBox="1"/>
          <p:nvPr>
            <p:ph type="title"/>
          </p:nvPr>
        </p:nvSpPr>
        <p:spPr>
          <a:xfrm>
            <a:off x="2693850" y="363275"/>
            <a:ext cx="375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97" name="Google Shape;3897;p272"/>
          <p:cNvSpPr txBox="1"/>
          <p:nvPr>
            <p:ph idx="1" type="subTitle"/>
          </p:nvPr>
        </p:nvSpPr>
        <p:spPr>
          <a:xfrm>
            <a:off x="4655852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898" name="Google Shape;3898;p272"/>
          <p:cNvSpPr txBox="1"/>
          <p:nvPr>
            <p:ph idx="2" type="subTitle"/>
          </p:nvPr>
        </p:nvSpPr>
        <p:spPr>
          <a:xfrm>
            <a:off x="4958476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99" name="Google Shape;3899;p272"/>
          <p:cNvSpPr txBox="1"/>
          <p:nvPr>
            <p:ph idx="3" type="subTitle"/>
          </p:nvPr>
        </p:nvSpPr>
        <p:spPr>
          <a:xfrm>
            <a:off x="1442838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900" name="Google Shape;3900;p272"/>
          <p:cNvSpPr txBox="1"/>
          <p:nvPr>
            <p:ph idx="4" type="subTitle"/>
          </p:nvPr>
        </p:nvSpPr>
        <p:spPr>
          <a:xfrm>
            <a:off x="1745688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01" name="Google Shape;3901;p272"/>
          <p:cNvSpPr txBox="1"/>
          <p:nvPr>
            <p:ph idx="5" type="subTitle"/>
          </p:nvPr>
        </p:nvSpPr>
        <p:spPr>
          <a:xfrm>
            <a:off x="4655812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902" name="Google Shape;3902;p272"/>
          <p:cNvSpPr txBox="1"/>
          <p:nvPr>
            <p:ph idx="6" type="subTitle"/>
          </p:nvPr>
        </p:nvSpPr>
        <p:spPr>
          <a:xfrm>
            <a:off x="4958476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03" name="Google Shape;3903;p272"/>
          <p:cNvSpPr txBox="1"/>
          <p:nvPr>
            <p:ph idx="7" type="subTitle"/>
          </p:nvPr>
        </p:nvSpPr>
        <p:spPr>
          <a:xfrm>
            <a:off x="1442838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904" name="Google Shape;3904;p272"/>
          <p:cNvSpPr txBox="1"/>
          <p:nvPr>
            <p:ph idx="8" type="subTitle"/>
          </p:nvPr>
        </p:nvSpPr>
        <p:spPr>
          <a:xfrm>
            <a:off x="1745688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05" name="Google Shape;3905;p272"/>
          <p:cNvSpPr/>
          <p:nvPr/>
        </p:nvSpPr>
        <p:spPr>
          <a:xfrm flipH="1" rot="-5532439">
            <a:off x="-2045052" y="2322174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6" name="Google Shape;3906;p272"/>
          <p:cNvSpPr/>
          <p:nvPr/>
        </p:nvSpPr>
        <p:spPr>
          <a:xfrm flipH="1" rot="-5400000">
            <a:off x="-832519" y="2826431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7" name="Google Shape;3907;p272"/>
          <p:cNvSpPr/>
          <p:nvPr/>
        </p:nvSpPr>
        <p:spPr>
          <a:xfrm flipH="1" rot="5400000">
            <a:off x="-551012" y="3638024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8" name="Google Shape;3908;p272"/>
          <p:cNvSpPr/>
          <p:nvPr/>
        </p:nvSpPr>
        <p:spPr>
          <a:xfrm flipH="1" rot="5400000">
            <a:off x="1100376" y="440793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9" name="Google Shape;3909;p272"/>
          <p:cNvSpPr/>
          <p:nvPr/>
        </p:nvSpPr>
        <p:spPr>
          <a:xfrm flipH="1" rot="5400000">
            <a:off x="661951" y="365733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0" name="Google Shape;3910;p272"/>
          <p:cNvSpPr/>
          <p:nvPr/>
        </p:nvSpPr>
        <p:spPr>
          <a:xfrm flipH="1" rot="5400000">
            <a:off x="315101" y="1950637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1" name="Google Shape;3911;p272"/>
          <p:cNvSpPr/>
          <p:nvPr/>
        </p:nvSpPr>
        <p:spPr>
          <a:xfrm flipH="1" rot="5400000">
            <a:off x="458251" y="2482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2" name="Google Shape;3912;p272"/>
          <p:cNvSpPr/>
          <p:nvPr/>
        </p:nvSpPr>
        <p:spPr>
          <a:xfrm flipH="1" rot="5267561">
            <a:off x="6370324" y="1912069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3" name="Google Shape;3913;p272"/>
          <p:cNvSpPr/>
          <p:nvPr/>
        </p:nvSpPr>
        <p:spPr>
          <a:xfrm flipH="1" rot="5400000">
            <a:off x="7582879" y="1222315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4" name="Google Shape;3914;p272"/>
          <p:cNvSpPr/>
          <p:nvPr/>
        </p:nvSpPr>
        <p:spPr>
          <a:xfrm flipH="1" rot="-5400000">
            <a:off x="7598103" y="388035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5" name="Google Shape;3915;p272"/>
          <p:cNvSpPr/>
          <p:nvPr/>
        </p:nvSpPr>
        <p:spPr>
          <a:xfrm flipH="1" rot="-5400000">
            <a:off x="7945213" y="5085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6" name="Google Shape;3916;p272"/>
          <p:cNvSpPr/>
          <p:nvPr/>
        </p:nvSpPr>
        <p:spPr>
          <a:xfrm flipH="1" rot="-5400000">
            <a:off x="8383638" y="12591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7" name="Google Shape;3917;p272"/>
          <p:cNvSpPr/>
          <p:nvPr/>
        </p:nvSpPr>
        <p:spPr>
          <a:xfrm flipH="1" rot="-5400000">
            <a:off x="8730488" y="29658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8" name="Google Shape;3918;p272"/>
          <p:cNvSpPr/>
          <p:nvPr/>
        </p:nvSpPr>
        <p:spPr>
          <a:xfrm flipH="1" rot="-5400000">
            <a:off x="8522238" y="460349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6">
    <p:spTree>
      <p:nvGrpSpPr>
        <p:cNvPr id="3919" name="Shape 3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0" name="Google Shape;3920;p273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921" name="Google Shape;3921;p273"/>
          <p:cNvSpPr txBox="1"/>
          <p:nvPr>
            <p:ph idx="2" type="title"/>
          </p:nvPr>
        </p:nvSpPr>
        <p:spPr>
          <a:xfrm>
            <a:off x="595875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22" name="Google Shape;3922;p273"/>
          <p:cNvSpPr txBox="1"/>
          <p:nvPr>
            <p:ph idx="1" type="subTitle"/>
          </p:nvPr>
        </p:nvSpPr>
        <p:spPr>
          <a:xfrm>
            <a:off x="816075" y="23584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23" name="Google Shape;3923;p273"/>
          <p:cNvSpPr txBox="1"/>
          <p:nvPr>
            <p:ph idx="3" type="title"/>
          </p:nvPr>
        </p:nvSpPr>
        <p:spPr>
          <a:xfrm>
            <a:off x="5994850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24" name="Google Shape;3924;p273"/>
          <p:cNvSpPr txBox="1"/>
          <p:nvPr>
            <p:ph idx="4" type="subTitle"/>
          </p:nvPr>
        </p:nvSpPr>
        <p:spPr>
          <a:xfrm>
            <a:off x="5994850" y="2358429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25" name="Google Shape;3925;p273"/>
          <p:cNvSpPr txBox="1"/>
          <p:nvPr>
            <p:ph idx="5" type="title"/>
          </p:nvPr>
        </p:nvSpPr>
        <p:spPr>
          <a:xfrm>
            <a:off x="595875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26" name="Google Shape;3926;p273"/>
          <p:cNvSpPr txBox="1"/>
          <p:nvPr>
            <p:ph idx="6" type="subTitle"/>
          </p:nvPr>
        </p:nvSpPr>
        <p:spPr>
          <a:xfrm>
            <a:off x="816075" y="37493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27" name="Google Shape;3927;p273"/>
          <p:cNvSpPr txBox="1"/>
          <p:nvPr>
            <p:ph idx="7" type="title"/>
          </p:nvPr>
        </p:nvSpPr>
        <p:spPr>
          <a:xfrm>
            <a:off x="5994850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28" name="Google Shape;3928;p273"/>
          <p:cNvSpPr txBox="1"/>
          <p:nvPr>
            <p:ph idx="8" type="subTitle"/>
          </p:nvPr>
        </p:nvSpPr>
        <p:spPr>
          <a:xfrm>
            <a:off x="5994850" y="3749327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29" name="Google Shape;3929;p273"/>
          <p:cNvSpPr/>
          <p:nvPr/>
        </p:nvSpPr>
        <p:spPr>
          <a:xfrm flipH="1" rot="10800000">
            <a:off x="37927" y="43746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0" name="Google Shape;3930;p273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1" name="Google Shape;3931;p273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2" name="Google Shape;3932;p273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3" name="Google Shape;3933;p273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4" name="Google Shape;3934;p273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5" name="Google Shape;3935;p273"/>
          <p:cNvSpPr/>
          <p:nvPr/>
        </p:nvSpPr>
        <p:spPr>
          <a:xfrm rot="5400000">
            <a:off x="8873931" y="1028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6" name="Google Shape;3936;p273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7" name="Google Shape;3937;p273"/>
          <p:cNvSpPr/>
          <p:nvPr/>
        </p:nvSpPr>
        <p:spPr>
          <a:xfrm rot="-5400000">
            <a:off x="8183406" y="80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8" name="Google Shape;3938;p273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9">
    <p:spTree>
      <p:nvGrpSpPr>
        <p:cNvPr id="3939" name="Shape 3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0" name="Google Shape;3940;p27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941" name="Google Shape;3941;p274"/>
          <p:cNvSpPr txBox="1"/>
          <p:nvPr>
            <p:ph idx="1" type="subTitle"/>
          </p:nvPr>
        </p:nvSpPr>
        <p:spPr>
          <a:xfrm>
            <a:off x="3328957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942" name="Google Shape;3942;p274"/>
          <p:cNvSpPr txBox="1"/>
          <p:nvPr>
            <p:ph idx="2" type="subTitle"/>
          </p:nvPr>
        </p:nvSpPr>
        <p:spPr>
          <a:xfrm>
            <a:off x="3482707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3" name="Google Shape;3943;p274"/>
          <p:cNvSpPr txBox="1"/>
          <p:nvPr>
            <p:ph idx="3" type="subTitle"/>
          </p:nvPr>
        </p:nvSpPr>
        <p:spPr>
          <a:xfrm>
            <a:off x="791813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944" name="Google Shape;3944;p274"/>
          <p:cNvSpPr txBox="1"/>
          <p:nvPr>
            <p:ph idx="4" type="subTitle"/>
          </p:nvPr>
        </p:nvSpPr>
        <p:spPr>
          <a:xfrm>
            <a:off x="945563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5" name="Google Shape;3945;p274"/>
          <p:cNvSpPr txBox="1"/>
          <p:nvPr>
            <p:ph idx="5" type="subTitle"/>
          </p:nvPr>
        </p:nvSpPr>
        <p:spPr>
          <a:xfrm>
            <a:off x="5866075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946" name="Google Shape;3946;p274"/>
          <p:cNvSpPr txBox="1"/>
          <p:nvPr>
            <p:ph idx="6" type="subTitle"/>
          </p:nvPr>
        </p:nvSpPr>
        <p:spPr>
          <a:xfrm>
            <a:off x="6019825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7" name="Google Shape;3947;p274"/>
          <p:cNvSpPr/>
          <p:nvPr/>
        </p:nvSpPr>
        <p:spPr>
          <a:xfrm rot="10800000">
            <a:off x="2531291" y="4235323"/>
            <a:ext cx="5428956" cy="1009852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8" name="Google Shape;3948;p274"/>
          <p:cNvSpPr/>
          <p:nvPr/>
        </p:nvSpPr>
        <p:spPr>
          <a:xfrm rot="5400000">
            <a:off x="3108924" y="2854084"/>
            <a:ext cx="1442280" cy="3563817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9" name="Google Shape;3949;p274"/>
          <p:cNvSpPr/>
          <p:nvPr/>
        </p:nvSpPr>
        <p:spPr>
          <a:xfrm>
            <a:off x="3682950" y="4420625"/>
            <a:ext cx="2132100" cy="123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0" name="Google Shape;3950;p274"/>
          <p:cNvSpPr/>
          <p:nvPr/>
        </p:nvSpPr>
        <p:spPr>
          <a:xfrm flipH="1" rot="10800000">
            <a:off x="3968688" y="40718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1" name="Google Shape;3951;p274"/>
          <p:cNvSpPr/>
          <p:nvPr/>
        </p:nvSpPr>
        <p:spPr>
          <a:xfrm flipH="1" rot="10800000">
            <a:off x="5921426" y="4554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2" name="Google Shape;3952;p274"/>
          <p:cNvSpPr/>
          <p:nvPr/>
        </p:nvSpPr>
        <p:spPr>
          <a:xfrm flipH="1" rot="10800000">
            <a:off x="1267213" y="45217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3" name="Google Shape;3953;p274"/>
          <p:cNvSpPr/>
          <p:nvPr/>
        </p:nvSpPr>
        <p:spPr>
          <a:xfrm flipH="1" rot="10800000">
            <a:off x="8100026" y="47529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4" name="Google Shape;3954;p274"/>
          <p:cNvSpPr/>
          <p:nvPr/>
        </p:nvSpPr>
        <p:spPr>
          <a:xfrm flipH="1" rot="10800000">
            <a:off x="6505813" y="485159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5" name="Google Shape;3955;p274"/>
          <p:cNvSpPr/>
          <p:nvPr/>
        </p:nvSpPr>
        <p:spPr>
          <a:xfrm flipH="1" rot="10800000">
            <a:off x="1985676" y="410423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3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/>
          <p:nvPr>
            <p:ph type="title"/>
          </p:nvPr>
        </p:nvSpPr>
        <p:spPr>
          <a:xfrm>
            <a:off x="710000" y="1920200"/>
            <a:ext cx="7091700" cy="12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7" name="Google Shape;317;p29"/>
          <p:cNvSpPr txBox="1"/>
          <p:nvPr>
            <p:ph hasCustomPrompt="1" idx="2" type="title"/>
          </p:nvPr>
        </p:nvSpPr>
        <p:spPr>
          <a:xfrm>
            <a:off x="710000" y="9360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8" name="Google Shape;318;p29"/>
          <p:cNvSpPr txBox="1"/>
          <p:nvPr>
            <p:ph idx="1" type="subTitle"/>
          </p:nvPr>
        </p:nvSpPr>
        <p:spPr>
          <a:xfrm>
            <a:off x="710000" y="3200125"/>
            <a:ext cx="4779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29"/>
          <p:cNvSpPr/>
          <p:nvPr/>
        </p:nvSpPr>
        <p:spPr>
          <a:xfrm rot="10800000">
            <a:off x="3794725" y="3526224"/>
            <a:ext cx="5269500" cy="161730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9"/>
          <p:cNvSpPr/>
          <p:nvPr/>
        </p:nvSpPr>
        <p:spPr>
          <a:xfrm flipH="1">
            <a:off x="4079409" y="0"/>
            <a:ext cx="3848746" cy="1015396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9"/>
          <p:cNvSpPr/>
          <p:nvPr/>
        </p:nvSpPr>
        <p:spPr>
          <a:xfrm>
            <a:off x="4805860" y="0"/>
            <a:ext cx="5606452" cy="138838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9"/>
          <p:cNvSpPr/>
          <p:nvPr/>
        </p:nvSpPr>
        <p:spPr>
          <a:xfrm>
            <a:off x="4898284" y="3305534"/>
            <a:ext cx="4245815" cy="1838051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9"/>
          <p:cNvSpPr/>
          <p:nvPr/>
        </p:nvSpPr>
        <p:spPr>
          <a:xfrm flipH="1">
            <a:off x="5529737" y="3305400"/>
            <a:ext cx="3614274" cy="1837882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9"/>
          <p:cNvSpPr/>
          <p:nvPr/>
        </p:nvSpPr>
        <p:spPr>
          <a:xfrm flipH="1">
            <a:off x="5295901" y="0"/>
            <a:ext cx="3848110" cy="121936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9"/>
          <p:cNvSpPr/>
          <p:nvPr/>
        </p:nvSpPr>
        <p:spPr>
          <a:xfrm rot="5400000">
            <a:off x="7269506" y="1055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9"/>
          <p:cNvSpPr/>
          <p:nvPr/>
        </p:nvSpPr>
        <p:spPr>
          <a:xfrm rot="5400000">
            <a:off x="5917319" y="9557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9"/>
          <p:cNvSpPr/>
          <p:nvPr/>
        </p:nvSpPr>
        <p:spPr>
          <a:xfrm rot="-5400000">
            <a:off x="6612681" y="90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9"/>
          <p:cNvSpPr/>
          <p:nvPr/>
        </p:nvSpPr>
        <p:spPr>
          <a:xfrm rot="5400000">
            <a:off x="5261106" y="321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9"/>
          <p:cNvSpPr/>
          <p:nvPr/>
        </p:nvSpPr>
        <p:spPr>
          <a:xfrm flipH="1" rot="-5400000">
            <a:off x="4341681" y="475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9"/>
          <p:cNvSpPr/>
          <p:nvPr/>
        </p:nvSpPr>
        <p:spPr>
          <a:xfrm flipH="1" rot="5400000">
            <a:off x="5326056" y="4329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9"/>
          <p:cNvSpPr/>
          <p:nvPr/>
        </p:nvSpPr>
        <p:spPr>
          <a:xfrm flipH="1" rot="-5400000">
            <a:off x="7106006" y="3674706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9">
    <p:spTree>
      <p:nvGrpSpPr>
        <p:cNvPr id="3956" name="Shape 3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7" name="Google Shape;3957;p275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8" name="Google Shape;3958;p275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9" name="Google Shape;3959;p275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0" name="Google Shape;3960;p275"/>
          <p:cNvSpPr txBox="1"/>
          <p:nvPr>
            <p:ph type="title"/>
          </p:nvPr>
        </p:nvSpPr>
        <p:spPr>
          <a:xfrm flipH="1">
            <a:off x="1393306" y="202527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61" name="Google Shape;3961;p275"/>
          <p:cNvSpPr txBox="1"/>
          <p:nvPr>
            <p:ph idx="1" type="subTitle"/>
          </p:nvPr>
        </p:nvSpPr>
        <p:spPr>
          <a:xfrm flipH="1">
            <a:off x="1393306" y="234244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62" name="Google Shape;3962;p275"/>
          <p:cNvSpPr txBox="1"/>
          <p:nvPr>
            <p:ph idx="2" type="title"/>
          </p:nvPr>
        </p:nvSpPr>
        <p:spPr>
          <a:xfrm flipH="1">
            <a:off x="3560862" y="34794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63" name="Google Shape;3963;p275"/>
          <p:cNvSpPr txBox="1"/>
          <p:nvPr>
            <p:ph idx="3" type="subTitle"/>
          </p:nvPr>
        </p:nvSpPr>
        <p:spPr>
          <a:xfrm flipH="1">
            <a:off x="3560862" y="37965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64" name="Google Shape;3964;p275"/>
          <p:cNvSpPr txBox="1"/>
          <p:nvPr>
            <p:ph idx="4" type="title"/>
          </p:nvPr>
        </p:nvSpPr>
        <p:spPr>
          <a:xfrm flipH="1">
            <a:off x="5728394" y="20252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65" name="Google Shape;3965;p275"/>
          <p:cNvSpPr txBox="1"/>
          <p:nvPr>
            <p:ph idx="5" type="subTitle"/>
          </p:nvPr>
        </p:nvSpPr>
        <p:spPr>
          <a:xfrm flipH="1">
            <a:off x="5728394" y="23424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66" name="Google Shape;3966;p275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7" name="Google Shape;3967;p275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8" name="Google Shape;3968;p275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9" name="Google Shape;3969;p275"/>
          <p:cNvSpPr txBox="1"/>
          <p:nvPr>
            <p:ph idx="6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970" name="Google Shape;3970;p275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1" name="Google Shape;3971;p275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2" name="Google Shape;3972;p275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3" name="Google Shape;3973;p275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3974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" name="Google Shape;3975;p276"/>
          <p:cNvSpPr txBox="1"/>
          <p:nvPr>
            <p:ph type="title"/>
          </p:nvPr>
        </p:nvSpPr>
        <p:spPr>
          <a:xfrm>
            <a:off x="2571750" y="363275"/>
            <a:ext cx="400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976" name="Google Shape;3976;p276"/>
          <p:cNvSpPr txBox="1"/>
          <p:nvPr>
            <p:ph idx="1" type="subTitle"/>
          </p:nvPr>
        </p:nvSpPr>
        <p:spPr>
          <a:xfrm>
            <a:off x="4881606" y="3566100"/>
            <a:ext cx="2205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977" name="Google Shape;3977;p276"/>
          <p:cNvSpPr txBox="1"/>
          <p:nvPr>
            <p:ph idx="2" type="subTitle"/>
          </p:nvPr>
        </p:nvSpPr>
        <p:spPr>
          <a:xfrm>
            <a:off x="4740306" y="3861150"/>
            <a:ext cx="24882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78" name="Google Shape;3978;p276"/>
          <p:cNvSpPr txBox="1"/>
          <p:nvPr>
            <p:ph idx="3" type="subTitle"/>
          </p:nvPr>
        </p:nvSpPr>
        <p:spPr>
          <a:xfrm>
            <a:off x="2014344" y="356610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979" name="Google Shape;3979;p276"/>
          <p:cNvSpPr txBox="1"/>
          <p:nvPr>
            <p:ph idx="4" type="subTitle"/>
          </p:nvPr>
        </p:nvSpPr>
        <p:spPr>
          <a:xfrm>
            <a:off x="1915494" y="3861150"/>
            <a:ext cx="22056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80" name="Google Shape;3980;p276"/>
          <p:cNvSpPr/>
          <p:nvPr/>
        </p:nvSpPr>
        <p:spPr>
          <a:xfrm rot="-5400000">
            <a:off x="-687297" y="596629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1" name="Google Shape;3981;p276"/>
          <p:cNvSpPr/>
          <p:nvPr/>
        </p:nvSpPr>
        <p:spPr>
          <a:xfrm rot="-5400000">
            <a:off x="-1281850" y="1134665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2" name="Google Shape;3982;p276"/>
          <p:cNvSpPr/>
          <p:nvPr/>
        </p:nvSpPr>
        <p:spPr>
          <a:xfrm rot="5400000">
            <a:off x="466981" y="11957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3" name="Google Shape;3983;p276"/>
          <p:cNvSpPr/>
          <p:nvPr/>
        </p:nvSpPr>
        <p:spPr>
          <a:xfrm rot="5400000">
            <a:off x="-494883" y="20869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4" name="Google Shape;3984;p276"/>
          <p:cNvSpPr/>
          <p:nvPr/>
        </p:nvSpPr>
        <p:spPr>
          <a:xfrm rot="5400000">
            <a:off x="928869" y="9991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5" name="Google Shape;3985;p276"/>
          <p:cNvSpPr/>
          <p:nvPr/>
        </p:nvSpPr>
        <p:spPr>
          <a:xfrm rot="-5400000">
            <a:off x="269256" y="2842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6" name="Google Shape;3986;p276"/>
          <p:cNvSpPr/>
          <p:nvPr/>
        </p:nvSpPr>
        <p:spPr>
          <a:xfrm rot="5400000">
            <a:off x="7087547" y="3261706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7" name="Google Shape;3987;p276"/>
          <p:cNvSpPr/>
          <p:nvPr/>
        </p:nvSpPr>
        <p:spPr>
          <a:xfrm rot="5400000">
            <a:off x="7632127" y="317011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8" name="Google Shape;3988;p276"/>
          <p:cNvSpPr/>
          <p:nvPr/>
        </p:nvSpPr>
        <p:spPr>
          <a:xfrm rot="-5400000">
            <a:off x="8580444" y="3697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9" name="Google Shape;3989;p276"/>
          <p:cNvSpPr/>
          <p:nvPr/>
        </p:nvSpPr>
        <p:spPr>
          <a:xfrm rot="-5400000">
            <a:off x="7715198" y="379368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0" name="Google Shape;3990;p276"/>
          <p:cNvSpPr/>
          <p:nvPr/>
        </p:nvSpPr>
        <p:spPr>
          <a:xfrm rot="-5400000">
            <a:off x="8183656" y="39584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1" name="Google Shape;3991;p276"/>
          <p:cNvSpPr/>
          <p:nvPr/>
        </p:nvSpPr>
        <p:spPr>
          <a:xfrm rot="5400000">
            <a:off x="8843269" y="2115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2" name="Google Shape;3992;p276"/>
          <p:cNvSpPr/>
          <p:nvPr/>
        </p:nvSpPr>
        <p:spPr>
          <a:xfrm rot="-5400000">
            <a:off x="7541144" y="4680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3" name="Google Shape;3993;p276"/>
          <p:cNvSpPr/>
          <p:nvPr/>
        </p:nvSpPr>
        <p:spPr>
          <a:xfrm rot="5400000">
            <a:off x="1506281" y="211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3994" name="Shape 3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Google Shape;3995;p277"/>
          <p:cNvSpPr txBox="1"/>
          <p:nvPr>
            <p:ph type="title"/>
          </p:nvPr>
        </p:nvSpPr>
        <p:spPr>
          <a:xfrm>
            <a:off x="2372500" y="760675"/>
            <a:ext cx="4398900" cy="9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996" name="Google Shape;3996;p277"/>
          <p:cNvSpPr txBox="1"/>
          <p:nvPr>
            <p:ph idx="1" type="subTitle"/>
          </p:nvPr>
        </p:nvSpPr>
        <p:spPr>
          <a:xfrm>
            <a:off x="2377611" y="1693425"/>
            <a:ext cx="43989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7" name="Google Shape;3997;p277"/>
          <p:cNvSpPr txBox="1"/>
          <p:nvPr>
            <p:ph idx="2" type="subTitle"/>
          </p:nvPr>
        </p:nvSpPr>
        <p:spPr>
          <a:xfrm>
            <a:off x="2676890" y="3952700"/>
            <a:ext cx="3790200" cy="2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>
                <a:solidFill>
                  <a:schemeClr val="dk1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8" name="Google Shape;3998;p277"/>
          <p:cNvSpPr txBox="1"/>
          <p:nvPr/>
        </p:nvSpPr>
        <p:spPr>
          <a:xfrm>
            <a:off x="2924390" y="3270788"/>
            <a:ext cx="3295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99" name="Google Shape;3999;p277"/>
          <p:cNvSpPr/>
          <p:nvPr/>
        </p:nvSpPr>
        <p:spPr>
          <a:xfrm rot="-5538951">
            <a:off x="-2574537" y="1029968"/>
            <a:ext cx="6383009" cy="1326004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0" name="Google Shape;4000;p277"/>
          <p:cNvSpPr/>
          <p:nvPr/>
        </p:nvSpPr>
        <p:spPr>
          <a:xfrm flipH="1" rot="5400000">
            <a:off x="-1065756" y="2741763"/>
            <a:ext cx="3598025" cy="1537331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1" name="Google Shape;4001;p277"/>
          <p:cNvSpPr/>
          <p:nvPr/>
        </p:nvSpPr>
        <p:spPr>
          <a:xfrm flipH="1" rot="5400000">
            <a:off x="-627512" y="3888154"/>
            <a:ext cx="2023800" cy="1071475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2" name="Google Shape;4002;p277"/>
          <p:cNvSpPr/>
          <p:nvPr/>
        </p:nvSpPr>
        <p:spPr>
          <a:xfrm>
            <a:off x="771800" y="27575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3" name="Google Shape;4003;p277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4" name="Google Shape;4004;p277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5" name="Google Shape;4005;p277"/>
          <p:cNvSpPr/>
          <p:nvPr/>
        </p:nvSpPr>
        <p:spPr>
          <a:xfrm>
            <a:off x="1169650" y="35512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6" name="Google Shape;4006;p277"/>
          <p:cNvSpPr/>
          <p:nvPr/>
        </p:nvSpPr>
        <p:spPr>
          <a:xfrm>
            <a:off x="37648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7" name="Google Shape;4007;p277"/>
          <p:cNvGrpSpPr/>
          <p:nvPr/>
        </p:nvGrpSpPr>
        <p:grpSpPr>
          <a:xfrm rot="10800000">
            <a:off x="7695844" y="-223188"/>
            <a:ext cx="1676378" cy="6958517"/>
            <a:chOff x="-174456" y="-1522725"/>
            <a:chExt cx="1676378" cy="6958517"/>
          </a:xfrm>
        </p:grpSpPr>
        <p:sp>
          <p:nvSpPr>
            <p:cNvPr id="4008" name="Google Shape;4008;p277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rect b="b" l="l" r="r" t="t"/>
              <a:pathLst>
                <a:path extrusionOk="0" h="14785" w="79484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277"/>
            <p:cNvSpPr/>
            <p:nvPr/>
          </p:nvSpPr>
          <p:spPr>
            <a:xfrm flipH="1" rot="5400000">
              <a:off x="-1065756" y="2741763"/>
              <a:ext cx="3598025" cy="1537331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277"/>
            <p:cNvSpPr/>
            <p:nvPr/>
          </p:nvSpPr>
          <p:spPr>
            <a:xfrm flipH="1" rot="5400000">
              <a:off x="-627512" y="3888154"/>
              <a:ext cx="2023800" cy="1071475"/>
            </a:xfrm>
            <a:custGeom>
              <a:rect b="b" l="l" r="r" t="t"/>
              <a:pathLst>
                <a:path extrusionOk="0" h="42859" w="80952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11" name="Google Shape;4011;p277"/>
          <p:cNvSpPr/>
          <p:nvPr/>
        </p:nvSpPr>
        <p:spPr>
          <a:xfrm flipH="1" rot="10800000">
            <a:off x="7981650" y="28604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2" name="Google Shape;4012;p277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3" name="Google Shape;4013;p277"/>
          <p:cNvSpPr/>
          <p:nvPr/>
        </p:nvSpPr>
        <p:spPr>
          <a:xfrm flipH="1" rot="10800000">
            <a:off x="7932450" y="4287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4" name="Google Shape;4014;p277"/>
          <p:cNvSpPr/>
          <p:nvPr/>
        </p:nvSpPr>
        <p:spPr>
          <a:xfrm flipH="1" rot="10800000">
            <a:off x="7695850" y="17277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5" name="Google Shape;4015;p277"/>
          <p:cNvSpPr/>
          <p:nvPr/>
        </p:nvSpPr>
        <p:spPr>
          <a:xfrm flipH="1" rot="10800000">
            <a:off x="829948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1_1">
    <p:spTree>
      <p:nvGrpSpPr>
        <p:cNvPr id="4016" name="Shape 4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7" name="Google Shape;4017;p27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018" name="Google Shape;4018;p278"/>
          <p:cNvSpPr txBox="1"/>
          <p:nvPr>
            <p:ph idx="1" type="subTitle"/>
          </p:nvPr>
        </p:nvSpPr>
        <p:spPr>
          <a:xfrm>
            <a:off x="21155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019" name="Google Shape;4019;p278"/>
          <p:cNvSpPr txBox="1"/>
          <p:nvPr>
            <p:ph idx="2" type="subTitle"/>
          </p:nvPr>
        </p:nvSpPr>
        <p:spPr>
          <a:xfrm>
            <a:off x="2016350" y="2145400"/>
            <a:ext cx="5111400" cy="17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20" name="Google Shape;4020;p278"/>
          <p:cNvSpPr/>
          <p:nvPr/>
        </p:nvSpPr>
        <p:spPr>
          <a:xfrm flipH="1">
            <a:off x="-178543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1" name="Google Shape;4021;p278"/>
          <p:cNvSpPr/>
          <p:nvPr/>
        </p:nvSpPr>
        <p:spPr>
          <a:xfrm flipH="1" rot="10800000">
            <a:off x="-278322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2" name="Google Shape;4022;p278"/>
          <p:cNvSpPr/>
          <p:nvPr/>
        </p:nvSpPr>
        <p:spPr>
          <a:xfrm rot="-10484947">
            <a:off x="-734940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3" name="Google Shape;4023;p278"/>
          <p:cNvSpPr/>
          <p:nvPr/>
        </p:nvSpPr>
        <p:spPr>
          <a:xfrm flipH="1" rot="10800000">
            <a:off x="17222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4" name="Google Shape;4024;p278"/>
          <p:cNvSpPr/>
          <p:nvPr/>
        </p:nvSpPr>
        <p:spPr>
          <a:xfrm flipH="1" rot="10800000">
            <a:off x="832326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5" name="Google Shape;4025;p278"/>
          <p:cNvSpPr/>
          <p:nvPr/>
        </p:nvSpPr>
        <p:spPr>
          <a:xfrm flipH="1" rot="10800000">
            <a:off x="61551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1">
    <p:spTree>
      <p:nvGrpSpPr>
        <p:cNvPr id="4026" name="Shape 4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7" name="Google Shape;4027;p279"/>
          <p:cNvSpPr txBox="1"/>
          <p:nvPr>
            <p:ph type="title"/>
          </p:nvPr>
        </p:nvSpPr>
        <p:spPr>
          <a:xfrm>
            <a:off x="3105950" y="363275"/>
            <a:ext cx="293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028" name="Google Shape;4028;p279"/>
          <p:cNvSpPr txBox="1"/>
          <p:nvPr>
            <p:ph idx="1" type="subTitle"/>
          </p:nvPr>
        </p:nvSpPr>
        <p:spPr>
          <a:xfrm>
            <a:off x="7602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029" name="Google Shape;4029;p279"/>
          <p:cNvSpPr txBox="1"/>
          <p:nvPr>
            <p:ph idx="2" type="subTitle"/>
          </p:nvPr>
        </p:nvSpPr>
        <p:spPr>
          <a:xfrm>
            <a:off x="5400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30" name="Google Shape;4030;p279"/>
          <p:cNvSpPr txBox="1"/>
          <p:nvPr>
            <p:ph idx="3" type="subTitle"/>
          </p:nvPr>
        </p:nvSpPr>
        <p:spPr>
          <a:xfrm>
            <a:off x="4564200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031" name="Google Shape;4031;p279"/>
          <p:cNvSpPr txBox="1"/>
          <p:nvPr>
            <p:ph idx="4" type="subTitle"/>
          </p:nvPr>
        </p:nvSpPr>
        <p:spPr>
          <a:xfrm>
            <a:off x="44406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32" name="Google Shape;4032;p279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3" name="Google Shape;4033;p279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4" name="Google Shape;4034;p279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5" name="Google Shape;4035;p279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6" name="Google Shape;4036;p279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7" name="Google Shape;4037;p279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9">
    <p:spTree>
      <p:nvGrpSpPr>
        <p:cNvPr id="4038" name="Shape 4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9" name="Google Shape;4039;p280"/>
          <p:cNvSpPr/>
          <p:nvPr/>
        </p:nvSpPr>
        <p:spPr>
          <a:xfrm rot="10800000">
            <a:off x="2251306" y="-128"/>
            <a:ext cx="4462873" cy="1059925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0" name="Google Shape;4040;p280"/>
          <p:cNvSpPr/>
          <p:nvPr/>
        </p:nvSpPr>
        <p:spPr>
          <a:xfrm flipH="1" rot="10799504">
            <a:off x="-6750" y="531"/>
            <a:ext cx="9154265" cy="81230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1" name="Google Shape;4041;p280"/>
          <p:cNvSpPr/>
          <p:nvPr/>
        </p:nvSpPr>
        <p:spPr>
          <a:xfrm rot="-10799504">
            <a:off x="236" y="485"/>
            <a:ext cx="9154265" cy="86569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2" name="Google Shape;4042;p280"/>
          <p:cNvSpPr/>
          <p:nvPr/>
        </p:nvSpPr>
        <p:spPr>
          <a:xfrm flipH="1" rot="-4555973">
            <a:off x="4908829" y="2657012"/>
            <a:ext cx="1457076" cy="4557441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3" name="Google Shape;4043;p280"/>
          <p:cNvSpPr/>
          <p:nvPr/>
        </p:nvSpPr>
        <p:spPr>
          <a:xfrm flipH="1" rot="10800000">
            <a:off x="1" y="4443074"/>
            <a:ext cx="9154264" cy="836745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4" name="Google Shape;4044;p280"/>
          <p:cNvSpPr/>
          <p:nvPr/>
        </p:nvSpPr>
        <p:spPr>
          <a:xfrm flipH="1" rot="10800000">
            <a:off x="-6750" y="4366693"/>
            <a:ext cx="9161260" cy="9175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5" name="Google Shape;4045;p280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6" name="Google Shape;4046;p280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7" name="Google Shape;4047;p280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8" name="Google Shape;4048;p280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9" name="Google Shape;4049;p280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0" name="Google Shape;4050;p280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1" name="Google Shape;4051;p280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0">
    <p:spTree>
      <p:nvGrpSpPr>
        <p:cNvPr id="4052" name="Shape 4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3" name="Google Shape;4053;p281"/>
          <p:cNvSpPr/>
          <p:nvPr/>
        </p:nvSpPr>
        <p:spPr>
          <a:xfrm flipH="1" rot="10800000">
            <a:off x="1206036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4" name="Google Shape;4054;p281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5" name="Google Shape;4055;p281"/>
          <p:cNvSpPr/>
          <p:nvPr/>
        </p:nvSpPr>
        <p:spPr>
          <a:xfrm rot="10800000">
            <a:off x="-1374513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6" name="Google Shape;4056;p281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7" name="Google Shape;4057;p281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8" name="Google Shape;4058;p281"/>
          <p:cNvSpPr/>
          <p:nvPr/>
        </p:nvSpPr>
        <p:spPr>
          <a:xfrm flipH="1" rot="10800000">
            <a:off x="-77156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9" name="Google Shape;4059;p281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0" name="Google Shape;4060;p281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1" name="Google Shape;4061;p281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2" name="Google Shape;4062;p281"/>
          <p:cNvSpPr/>
          <p:nvPr/>
        </p:nvSpPr>
        <p:spPr>
          <a:xfrm flipH="1" rot="10800000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3" name="Google Shape;4063;p281"/>
          <p:cNvSpPr/>
          <p:nvPr/>
        </p:nvSpPr>
        <p:spPr>
          <a:xfrm flipH="1" rot="10800000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4" name="Google Shape;4064;p281"/>
          <p:cNvSpPr/>
          <p:nvPr/>
        </p:nvSpPr>
        <p:spPr>
          <a:xfrm flipH="1" rot="10800000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1">
    <p:spTree>
      <p:nvGrpSpPr>
        <p:cNvPr id="4065" name="Shape 4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6" name="Google Shape;4066;p282"/>
          <p:cNvSpPr/>
          <p:nvPr/>
        </p:nvSpPr>
        <p:spPr>
          <a:xfrm flipH="1" rot="-5400000">
            <a:off x="7050252" y="2575411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7" name="Google Shape;4067;p282"/>
          <p:cNvSpPr/>
          <p:nvPr/>
        </p:nvSpPr>
        <p:spPr>
          <a:xfrm rot="-5399497">
            <a:off x="6325430" y="1701197"/>
            <a:ext cx="4515337" cy="112116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8" name="Google Shape;4068;p282"/>
          <p:cNvSpPr/>
          <p:nvPr/>
        </p:nvSpPr>
        <p:spPr>
          <a:xfrm flipH="1" rot="-5400440">
            <a:off x="5965428" y="1974301"/>
            <a:ext cx="5161707" cy="119480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9" name="Google Shape;4069;p282"/>
          <p:cNvSpPr/>
          <p:nvPr/>
        </p:nvSpPr>
        <p:spPr>
          <a:xfrm rot="-5400000">
            <a:off x="-1791843" y="1811847"/>
            <a:ext cx="5127422" cy="1543736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0" name="Google Shape;4070;p282"/>
          <p:cNvSpPr/>
          <p:nvPr/>
        </p:nvSpPr>
        <p:spPr>
          <a:xfrm rot="-5400000">
            <a:off x="-1926425" y="1930649"/>
            <a:ext cx="5143202" cy="1290352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1" name="Google Shape;4071;p282"/>
          <p:cNvSpPr/>
          <p:nvPr/>
        </p:nvSpPr>
        <p:spPr>
          <a:xfrm flipH="1" rot="-5400000">
            <a:off x="-1877527" y="1881640"/>
            <a:ext cx="5143337" cy="13882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2" name="Google Shape;4072;p282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3" name="Google Shape;4073;p282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4" name="Google Shape;4074;p282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5" name="Google Shape;4075;p282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6" name="Google Shape;4076;p282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7" name="Google Shape;4077;p282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8" name="Google Shape;4078;p282"/>
          <p:cNvSpPr/>
          <p:nvPr/>
        </p:nvSpPr>
        <p:spPr>
          <a:xfrm flipH="1" rot="10800000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9" name="Google Shape;4079;p282"/>
          <p:cNvSpPr/>
          <p:nvPr/>
        </p:nvSpPr>
        <p:spPr>
          <a:xfrm flipH="1" rot="10800000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2">
    <p:spTree>
      <p:nvGrpSpPr>
        <p:cNvPr id="4080" name="Shape 4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1" name="Google Shape;4081;p283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2" name="Google Shape;4082;p283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3" name="Google Shape;4083;p283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4" name="Google Shape;4084;p283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5" name="Google Shape;4085;p283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6" name="Google Shape;4086;p283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7" name="Google Shape;4087;p283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8" name="Google Shape;4088;p283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9" name="Google Shape;4089;p283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0" name="Google Shape;4090;p283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53">
    <p:spTree>
      <p:nvGrpSpPr>
        <p:cNvPr id="4091" name="Shape 4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2" name="Google Shape;4092;p284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3" name="Google Shape;4093;p284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4" name="Google Shape;4094;p284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5" name="Google Shape;4095;p284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6" name="Google Shape;4096;p284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7" name="Google Shape;4097;p284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8" name="Google Shape;4098;p284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9" name="Google Shape;4099;p284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0" name="Google Shape;4100;p284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1" name="Google Shape;4101;p284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34" name="Google Shape;334;p30"/>
          <p:cNvSpPr txBox="1"/>
          <p:nvPr>
            <p:ph hasCustomPrompt="1" idx="2" type="title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5" name="Google Shape;335;p30"/>
          <p:cNvSpPr txBox="1"/>
          <p:nvPr>
            <p:ph idx="1" type="subTitle"/>
          </p:nvPr>
        </p:nvSpPr>
        <p:spPr>
          <a:xfrm>
            <a:off x="1099448" y="2207113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30"/>
          <p:cNvSpPr txBox="1"/>
          <p:nvPr>
            <p:ph hasCustomPrompt="1" idx="3" type="title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7" name="Google Shape;337;p30"/>
          <p:cNvSpPr txBox="1"/>
          <p:nvPr>
            <p:ph idx="4" type="subTitle"/>
          </p:nvPr>
        </p:nvSpPr>
        <p:spPr>
          <a:xfrm>
            <a:off x="5273425" y="2207125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30"/>
          <p:cNvSpPr txBox="1"/>
          <p:nvPr>
            <p:ph hasCustomPrompt="1" idx="5" type="title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9" name="Google Shape;339;p30"/>
          <p:cNvSpPr txBox="1"/>
          <p:nvPr>
            <p:ph idx="6" type="subTitle"/>
          </p:nvPr>
        </p:nvSpPr>
        <p:spPr>
          <a:xfrm>
            <a:off x="3186448" y="3816925"/>
            <a:ext cx="277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30"/>
          <p:cNvSpPr/>
          <p:nvPr/>
        </p:nvSpPr>
        <p:spPr>
          <a:xfrm flipH="1" rot="10800000">
            <a:off x="6626826" y="3797502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0"/>
          <p:cNvSpPr/>
          <p:nvPr/>
        </p:nvSpPr>
        <p:spPr>
          <a:xfrm flipH="1" rot="10800000">
            <a:off x="6287025" y="4590289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0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0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0"/>
          <p:cNvSpPr/>
          <p:nvPr/>
        </p:nvSpPr>
        <p:spPr>
          <a:xfrm flipH="1">
            <a:off x="7496815" y="4087142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0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0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0"/>
          <p:cNvSpPr/>
          <p:nvPr/>
        </p:nvSpPr>
        <p:spPr>
          <a:xfrm flipH="1">
            <a:off x="-249101" y="82083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0"/>
          <p:cNvSpPr/>
          <p:nvPr/>
        </p:nvSpPr>
        <p:spPr>
          <a:xfrm flipH="1">
            <a:off x="40728" y="-26426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0"/>
          <p:cNvSpPr/>
          <p:nvPr/>
        </p:nvSpPr>
        <p:spPr>
          <a:xfrm flipH="1" rot="10800000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0"/>
          <p:cNvSpPr/>
          <p:nvPr/>
        </p:nvSpPr>
        <p:spPr>
          <a:xfrm flipH="1" rot="10800000">
            <a:off x="-299025" y="-6351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0"/>
          <p:cNvSpPr/>
          <p:nvPr/>
        </p:nvSpPr>
        <p:spPr>
          <a:xfrm flipH="1" rot="10800000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0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0"/>
          <p:cNvSpPr/>
          <p:nvPr/>
        </p:nvSpPr>
        <p:spPr>
          <a:xfrm flipH="1" rot="10800000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105" name="Shape 4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" name="Google Shape;4106;p286"/>
          <p:cNvSpPr txBox="1"/>
          <p:nvPr>
            <p:ph type="ctrTitle"/>
          </p:nvPr>
        </p:nvSpPr>
        <p:spPr>
          <a:xfrm>
            <a:off x="815400" y="1407838"/>
            <a:ext cx="7513200" cy="19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107" name="Google Shape;4107;p286"/>
          <p:cNvSpPr txBox="1"/>
          <p:nvPr>
            <p:ph idx="1" type="subTitle"/>
          </p:nvPr>
        </p:nvSpPr>
        <p:spPr>
          <a:xfrm>
            <a:off x="815400" y="3353163"/>
            <a:ext cx="75132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08" name="Google Shape;4108;p286"/>
          <p:cNvSpPr/>
          <p:nvPr/>
        </p:nvSpPr>
        <p:spPr>
          <a:xfrm rot="5400000">
            <a:off x="-1867025" y="1013175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9" name="Google Shape;4109;p286"/>
          <p:cNvSpPr/>
          <p:nvPr/>
        </p:nvSpPr>
        <p:spPr>
          <a:xfrm rot="10800000">
            <a:off x="-229260" y="3396805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0" name="Google Shape;4110;p286"/>
          <p:cNvSpPr/>
          <p:nvPr/>
        </p:nvSpPr>
        <p:spPr>
          <a:xfrm flipH="1" rot="-315040">
            <a:off x="-236345" y="4475012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1" name="Google Shape;4111;p286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2" name="Google Shape;4112;p286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3" name="Google Shape;4113;p286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4" name="Google Shape;4114;p286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5" name="Google Shape;4115;p286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6" name="Google Shape;4116;p286"/>
          <p:cNvSpPr/>
          <p:nvPr/>
        </p:nvSpPr>
        <p:spPr>
          <a:xfrm rot="-5400000">
            <a:off x="6110254" y="2527892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7" name="Google Shape;4117;p286"/>
          <p:cNvSpPr/>
          <p:nvPr/>
        </p:nvSpPr>
        <p:spPr>
          <a:xfrm>
            <a:off x="5744675" y="-169359"/>
            <a:ext cx="3627772" cy="1869298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8" name="Google Shape;4118;p286"/>
          <p:cNvSpPr/>
          <p:nvPr/>
        </p:nvSpPr>
        <p:spPr>
          <a:xfrm flipH="1" rot="10484934">
            <a:off x="7292455" y="-348495"/>
            <a:ext cx="2087045" cy="98416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9" name="Google Shape;4119;p286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0" name="Google Shape;4120;p286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1" name="Google Shape;4121;p286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2" name="Google Shape;4122;p286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123" name="Shape 4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4" name="Google Shape;4124;p287"/>
          <p:cNvSpPr txBox="1"/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25" name="Google Shape;4125;p287"/>
          <p:cNvSpPr txBox="1"/>
          <p:nvPr>
            <p:ph hasCustomPrompt="1" idx="2" type="title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126" name="Google Shape;4126;p287"/>
          <p:cNvSpPr txBox="1"/>
          <p:nvPr>
            <p:ph idx="1" type="subTitle"/>
          </p:nvPr>
        </p:nvSpPr>
        <p:spPr>
          <a:xfrm>
            <a:off x="2815400" y="3200128"/>
            <a:ext cx="35133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27" name="Google Shape;4127;p287"/>
          <p:cNvSpPr/>
          <p:nvPr/>
        </p:nvSpPr>
        <p:spPr>
          <a:xfrm rot="10800000">
            <a:off x="-260192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8" name="Google Shape;4128;p287"/>
          <p:cNvSpPr/>
          <p:nvPr/>
        </p:nvSpPr>
        <p:spPr>
          <a:xfrm rot="10800000">
            <a:off x="158481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9" name="Google Shape;4129;p287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0" name="Google Shape;4130;p287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1" name="Google Shape;4131;p287"/>
          <p:cNvSpPr/>
          <p:nvPr/>
        </p:nvSpPr>
        <p:spPr>
          <a:xfrm>
            <a:off x="-332175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2" name="Google Shape;4132;p287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3" name="Google Shape;4133;p287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4" name="Google Shape;4134;p287"/>
          <p:cNvSpPr/>
          <p:nvPr/>
        </p:nvSpPr>
        <p:spPr>
          <a:xfrm>
            <a:off x="5365175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5" name="Google Shape;4135;p287"/>
          <p:cNvSpPr/>
          <p:nvPr/>
        </p:nvSpPr>
        <p:spPr>
          <a:xfrm>
            <a:off x="4874550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6" name="Google Shape;4136;p287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7" name="Google Shape;4137;p287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8" name="Google Shape;4138;p287"/>
          <p:cNvSpPr/>
          <p:nvPr/>
        </p:nvSpPr>
        <p:spPr>
          <a:xfrm rot="10800000">
            <a:off x="6621274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9" name="Google Shape;4139;p287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0" name="Google Shape;4140;p287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41" name="Shape 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2" name="Google Shape;4142;p28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43" name="Google Shape;4143;p288"/>
          <p:cNvSpPr txBox="1"/>
          <p:nvPr>
            <p:ph idx="1" type="body"/>
          </p:nvPr>
        </p:nvSpPr>
        <p:spPr>
          <a:xfrm>
            <a:off x="718675" y="1028700"/>
            <a:ext cx="7706400" cy="35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4144" name="Google Shape;4144;p288"/>
          <p:cNvGrpSpPr/>
          <p:nvPr/>
        </p:nvGrpSpPr>
        <p:grpSpPr>
          <a:xfrm flipH="1">
            <a:off x="-129749" y="-116300"/>
            <a:ext cx="2684034" cy="1738163"/>
            <a:chOff x="6654501" y="-116300"/>
            <a:chExt cx="2684034" cy="1738163"/>
          </a:xfrm>
        </p:grpSpPr>
        <p:sp>
          <p:nvSpPr>
            <p:cNvPr id="4145" name="Google Shape;4145;p288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288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288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288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288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288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1" name="Google Shape;4151;p288"/>
          <p:cNvGrpSpPr/>
          <p:nvPr/>
        </p:nvGrpSpPr>
        <p:grpSpPr>
          <a:xfrm>
            <a:off x="6806901" y="-116300"/>
            <a:ext cx="2684034" cy="1738163"/>
            <a:chOff x="6654501" y="-116300"/>
            <a:chExt cx="2684034" cy="1738163"/>
          </a:xfrm>
        </p:grpSpPr>
        <p:sp>
          <p:nvSpPr>
            <p:cNvPr id="4152" name="Google Shape;4152;p288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288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288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288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288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288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58" name="Shape 4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9" name="Google Shape;4159;p289"/>
          <p:cNvSpPr txBox="1"/>
          <p:nvPr>
            <p:ph idx="1" type="subTitle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160" name="Google Shape;4160;p289"/>
          <p:cNvSpPr txBox="1"/>
          <p:nvPr>
            <p:ph idx="2" type="subTitle"/>
          </p:nvPr>
        </p:nvSpPr>
        <p:spPr>
          <a:xfrm>
            <a:off x="50694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61" name="Google Shape;4161;p289"/>
          <p:cNvSpPr txBox="1"/>
          <p:nvPr>
            <p:ph idx="3" type="subTitle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162" name="Google Shape;4162;p289"/>
          <p:cNvSpPr txBox="1"/>
          <p:nvPr>
            <p:ph idx="4" type="subTitle"/>
          </p:nvPr>
        </p:nvSpPr>
        <p:spPr>
          <a:xfrm>
            <a:off x="11898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63" name="Google Shape;4163;p289"/>
          <p:cNvSpPr/>
          <p:nvPr/>
        </p:nvSpPr>
        <p:spPr>
          <a:xfrm rot="10376871">
            <a:off x="-495921" y="-203555"/>
            <a:ext cx="4143688" cy="141169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4" name="Google Shape;4164;p289"/>
          <p:cNvSpPr/>
          <p:nvPr/>
        </p:nvSpPr>
        <p:spPr>
          <a:xfrm>
            <a:off x="3812651" y="34897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5" name="Google Shape;4165;p289"/>
          <p:cNvSpPr/>
          <p:nvPr/>
        </p:nvSpPr>
        <p:spPr>
          <a:xfrm>
            <a:off x="593226" y="8386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6" name="Google Shape;4166;p289"/>
          <p:cNvSpPr/>
          <p:nvPr/>
        </p:nvSpPr>
        <p:spPr>
          <a:xfrm>
            <a:off x="4418776" y="6334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7" name="Google Shape;4167;p289"/>
          <p:cNvSpPr/>
          <p:nvPr/>
        </p:nvSpPr>
        <p:spPr>
          <a:xfrm>
            <a:off x="2981851" y="2502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8" name="Google Shape;4168;p289"/>
          <p:cNvSpPr/>
          <p:nvPr/>
        </p:nvSpPr>
        <p:spPr>
          <a:xfrm flipH="1">
            <a:off x="-201027" y="-164602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9" name="Google Shape;4169;p289"/>
          <p:cNvSpPr/>
          <p:nvPr/>
        </p:nvSpPr>
        <p:spPr>
          <a:xfrm rot="10800000">
            <a:off x="-259611" y="-297078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0" name="Google Shape;4170;p289"/>
          <p:cNvSpPr/>
          <p:nvPr/>
        </p:nvSpPr>
        <p:spPr>
          <a:xfrm rot="-448972">
            <a:off x="5418223" y="3906226"/>
            <a:ext cx="4114989" cy="1394558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1" name="Google Shape;4171;p289"/>
          <p:cNvSpPr/>
          <p:nvPr/>
        </p:nvSpPr>
        <p:spPr>
          <a:xfrm rot="10800000">
            <a:off x="4710711" y="472444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2" name="Google Shape;4172;p289"/>
          <p:cNvSpPr/>
          <p:nvPr/>
        </p:nvSpPr>
        <p:spPr>
          <a:xfrm rot="10800000">
            <a:off x="8391336" y="416847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3" name="Google Shape;4173;p289"/>
          <p:cNvSpPr/>
          <p:nvPr/>
        </p:nvSpPr>
        <p:spPr>
          <a:xfrm rot="10800000">
            <a:off x="5390761" y="416847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4" name="Google Shape;4174;p289"/>
          <p:cNvSpPr/>
          <p:nvPr/>
        </p:nvSpPr>
        <p:spPr>
          <a:xfrm rot="10800000">
            <a:off x="6002711" y="475684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5" name="Google Shape;4175;p289"/>
          <p:cNvSpPr/>
          <p:nvPr/>
        </p:nvSpPr>
        <p:spPr>
          <a:xfrm flipH="1" rot="10800000">
            <a:off x="6276637" y="4026301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6" name="Google Shape;4176;p289"/>
          <p:cNvSpPr/>
          <p:nvPr/>
        </p:nvSpPr>
        <p:spPr>
          <a:xfrm>
            <a:off x="6885137" y="4472397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77" name="Shape 4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8" name="Google Shape;4178;p29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179" name="Google Shape;4179;p290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0" name="Google Shape;4180;p290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1" name="Google Shape;4181;p290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2" name="Google Shape;4182;p290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3" name="Google Shape;4183;p290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4" name="Google Shape;4184;p290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85" name="Shape 4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6" name="Google Shape;4186;p291"/>
          <p:cNvSpPr txBox="1"/>
          <p:nvPr>
            <p:ph type="title"/>
          </p:nvPr>
        </p:nvSpPr>
        <p:spPr>
          <a:xfrm>
            <a:off x="707550" y="1922950"/>
            <a:ext cx="4860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187" name="Google Shape;4187;p291"/>
          <p:cNvSpPr txBox="1"/>
          <p:nvPr>
            <p:ph idx="1" type="subTitle"/>
          </p:nvPr>
        </p:nvSpPr>
        <p:spPr>
          <a:xfrm>
            <a:off x="707650" y="2833325"/>
            <a:ext cx="4860000" cy="49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188" name="Google Shape;4188;p291"/>
          <p:cNvSpPr/>
          <p:nvPr/>
        </p:nvSpPr>
        <p:spPr>
          <a:xfrm rot="-10667561">
            <a:off x="305871" y="43963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9" name="Google Shape;4189;p291"/>
          <p:cNvSpPr/>
          <p:nvPr/>
        </p:nvSpPr>
        <p:spPr>
          <a:xfrm rot="10800000">
            <a:off x="402459" y="43035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0" name="Google Shape;4190;p291"/>
          <p:cNvSpPr/>
          <p:nvPr/>
        </p:nvSpPr>
        <p:spPr>
          <a:xfrm>
            <a:off x="-272112" y="41591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1" name="Google Shape;4191;p291"/>
          <p:cNvSpPr/>
          <p:nvPr/>
        </p:nvSpPr>
        <p:spPr>
          <a:xfrm>
            <a:off x="5246676" y="48207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2" name="Google Shape;4192;p291"/>
          <p:cNvSpPr/>
          <p:nvPr/>
        </p:nvSpPr>
        <p:spPr>
          <a:xfrm>
            <a:off x="402451" y="39521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3" name="Google Shape;4193;p291"/>
          <p:cNvSpPr/>
          <p:nvPr/>
        </p:nvSpPr>
        <p:spPr>
          <a:xfrm>
            <a:off x="1153051" y="43906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4" name="Google Shape;4194;p291"/>
          <p:cNvSpPr/>
          <p:nvPr/>
        </p:nvSpPr>
        <p:spPr>
          <a:xfrm>
            <a:off x="2859751" y="47374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5" name="Google Shape;4195;p291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6" name="Google Shape;4196;p291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7" name="Google Shape;4197;p291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8" name="Google Shape;4198;p291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9" name="Google Shape;4199;p291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0" name="Google Shape;4200;p291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1" name="Google Shape;4201;p291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02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3" name="Google Shape;4203;p292"/>
          <p:cNvSpPr txBox="1"/>
          <p:nvPr>
            <p:ph type="title"/>
          </p:nvPr>
        </p:nvSpPr>
        <p:spPr>
          <a:xfrm>
            <a:off x="1388100" y="1076025"/>
            <a:ext cx="63678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204" name="Google Shape;4204;p292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5" name="Google Shape;4205;p292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6" name="Google Shape;4206;p292"/>
          <p:cNvSpPr/>
          <p:nvPr/>
        </p:nvSpPr>
        <p:spPr>
          <a:xfrm rot="-5400147">
            <a:off x="232464" y="-691625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7" name="Google Shape;4207;p292"/>
          <p:cNvSpPr/>
          <p:nvPr/>
        </p:nvSpPr>
        <p:spPr>
          <a:xfrm flipH="1">
            <a:off x="68351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8" name="Google Shape;4208;p292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9" name="Google Shape;4209;p292"/>
          <p:cNvSpPr/>
          <p:nvPr/>
        </p:nvSpPr>
        <p:spPr>
          <a:xfrm flipH="1">
            <a:off x="3173616" y="24472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0" name="Google Shape;4210;p292"/>
          <p:cNvSpPr/>
          <p:nvPr/>
        </p:nvSpPr>
        <p:spPr>
          <a:xfrm flipH="1">
            <a:off x="6566441" y="273550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1" name="Google Shape;4211;p292"/>
          <p:cNvSpPr/>
          <p:nvPr/>
        </p:nvSpPr>
        <p:spPr>
          <a:xfrm flipH="1" rot="10800000">
            <a:off x="2631095" y="4430364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2" name="Google Shape;4212;p292"/>
          <p:cNvSpPr/>
          <p:nvPr/>
        </p:nvSpPr>
        <p:spPr>
          <a:xfrm>
            <a:off x="6302893" y="4618767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3" name="Google Shape;4213;p292"/>
          <p:cNvSpPr/>
          <p:nvPr/>
        </p:nvSpPr>
        <p:spPr>
          <a:xfrm rot="5399853">
            <a:off x="7457460" y="3823444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4" name="Google Shape;4214;p292"/>
          <p:cNvSpPr/>
          <p:nvPr/>
        </p:nvSpPr>
        <p:spPr>
          <a:xfrm flipH="1" rot="10800000">
            <a:off x="8312846" y="452006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5" name="Google Shape;4215;p292"/>
          <p:cNvSpPr/>
          <p:nvPr/>
        </p:nvSpPr>
        <p:spPr>
          <a:xfrm flipH="1" rot="10800000">
            <a:off x="6455196" y="43956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6" name="Google Shape;4216;p292"/>
          <p:cNvSpPr/>
          <p:nvPr/>
        </p:nvSpPr>
        <p:spPr>
          <a:xfrm flipH="1" rot="10800000">
            <a:off x="5822746" y="4882242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7" name="Google Shape;4217;p292"/>
          <p:cNvSpPr/>
          <p:nvPr/>
        </p:nvSpPr>
        <p:spPr>
          <a:xfrm flipH="1" rot="10800000">
            <a:off x="8749921" y="42321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8" name="Google Shape;4218;p292"/>
          <p:cNvSpPr/>
          <p:nvPr/>
        </p:nvSpPr>
        <p:spPr>
          <a:xfrm flipH="1" rot="10800000">
            <a:off x="2364821" y="4788617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9" name="Google Shape;4219;p292"/>
          <p:cNvSpPr/>
          <p:nvPr/>
        </p:nvSpPr>
        <p:spPr>
          <a:xfrm flipH="1">
            <a:off x="181341" y="8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20" name="Shape 4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1" name="Google Shape;4221;p293"/>
          <p:cNvSpPr txBox="1"/>
          <p:nvPr>
            <p:ph type="title"/>
          </p:nvPr>
        </p:nvSpPr>
        <p:spPr>
          <a:xfrm>
            <a:off x="1295925" y="1313075"/>
            <a:ext cx="6552000" cy="14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22" name="Google Shape;4222;p293"/>
          <p:cNvSpPr txBox="1"/>
          <p:nvPr>
            <p:ph idx="1" type="subTitle"/>
          </p:nvPr>
        </p:nvSpPr>
        <p:spPr>
          <a:xfrm>
            <a:off x="1296075" y="2833325"/>
            <a:ext cx="6552000" cy="10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23" name="Google Shape;4223;p293"/>
          <p:cNvSpPr/>
          <p:nvPr/>
        </p:nvSpPr>
        <p:spPr>
          <a:xfrm flipH="1" rot="10800000">
            <a:off x="5365175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4" name="Google Shape;4224;p293"/>
          <p:cNvSpPr/>
          <p:nvPr/>
        </p:nvSpPr>
        <p:spPr>
          <a:xfrm flipH="1" rot="10800000">
            <a:off x="4874550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5" name="Google Shape;4225;p293"/>
          <p:cNvSpPr/>
          <p:nvPr/>
        </p:nvSpPr>
        <p:spPr>
          <a:xfrm flipH="1">
            <a:off x="536517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6" name="Google Shape;4226;p293"/>
          <p:cNvSpPr/>
          <p:nvPr/>
        </p:nvSpPr>
        <p:spPr>
          <a:xfrm flipH="1">
            <a:off x="7188788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7" name="Google Shape;4227;p293"/>
          <p:cNvSpPr/>
          <p:nvPr/>
        </p:nvSpPr>
        <p:spPr>
          <a:xfrm flipH="1">
            <a:off x="6621274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8" name="Google Shape;4228;p293"/>
          <p:cNvSpPr/>
          <p:nvPr/>
        </p:nvSpPr>
        <p:spPr>
          <a:xfrm flipH="1">
            <a:off x="783287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9" name="Google Shape;4229;p293"/>
          <p:cNvSpPr/>
          <p:nvPr/>
        </p:nvSpPr>
        <p:spPr>
          <a:xfrm flipH="1">
            <a:off x="8890913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0" name="Google Shape;4230;p293"/>
          <p:cNvSpPr/>
          <p:nvPr/>
        </p:nvSpPr>
        <p:spPr>
          <a:xfrm flipH="1">
            <a:off x="-260192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1" name="Google Shape;4231;p293"/>
          <p:cNvSpPr/>
          <p:nvPr/>
        </p:nvSpPr>
        <p:spPr>
          <a:xfrm flipH="1">
            <a:off x="158481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2" name="Google Shape;4232;p293"/>
          <p:cNvSpPr/>
          <p:nvPr/>
        </p:nvSpPr>
        <p:spPr>
          <a:xfrm flipH="1" rot="10800000">
            <a:off x="369972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3" name="Google Shape;4233;p293"/>
          <p:cNvSpPr/>
          <p:nvPr/>
        </p:nvSpPr>
        <p:spPr>
          <a:xfrm flipH="1" rot="10800000">
            <a:off x="1811013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4" name="Google Shape;4234;p293"/>
          <p:cNvSpPr/>
          <p:nvPr/>
        </p:nvSpPr>
        <p:spPr>
          <a:xfrm flipH="1" rot="10800000">
            <a:off x="-332175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5" name="Google Shape;4235;p293"/>
          <p:cNvSpPr/>
          <p:nvPr/>
        </p:nvSpPr>
        <p:spPr>
          <a:xfrm flipH="1" rot="10800000">
            <a:off x="123202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6" name="Google Shape;4236;p293"/>
          <p:cNvSpPr/>
          <p:nvPr/>
        </p:nvSpPr>
        <p:spPr>
          <a:xfrm flipH="1" rot="10800000">
            <a:off x="108888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37" name="Shape 4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8" name="Google Shape;4238;p294"/>
          <p:cNvSpPr txBox="1"/>
          <p:nvPr>
            <p:ph idx="1" type="body"/>
          </p:nvPr>
        </p:nvSpPr>
        <p:spPr>
          <a:xfrm>
            <a:off x="718675" y="54000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/>
        </p:txBody>
      </p:sp>
      <p:sp>
        <p:nvSpPr>
          <p:cNvPr id="4239" name="Google Shape;4239;p294"/>
          <p:cNvSpPr/>
          <p:nvPr/>
        </p:nvSpPr>
        <p:spPr>
          <a:xfrm flipH="1">
            <a:off x="3426309" y="3056502"/>
            <a:ext cx="5986869" cy="212719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0" name="Google Shape;4240;p294"/>
          <p:cNvSpPr/>
          <p:nvPr/>
        </p:nvSpPr>
        <p:spPr>
          <a:xfrm flipH="1" rot="10800000">
            <a:off x="5737690" y="3381530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1" name="Google Shape;4241;p294"/>
          <p:cNvSpPr/>
          <p:nvPr/>
        </p:nvSpPr>
        <p:spPr>
          <a:xfrm rot="315040">
            <a:off x="7305814" y="4459737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2" name="Google Shape;4242;p294"/>
          <p:cNvSpPr/>
          <p:nvPr/>
        </p:nvSpPr>
        <p:spPr>
          <a:xfrm flipH="1">
            <a:off x="5699552" y="47843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3" name="Google Shape;4243;p294"/>
          <p:cNvSpPr/>
          <p:nvPr/>
        </p:nvSpPr>
        <p:spPr>
          <a:xfrm flipH="1">
            <a:off x="8043764" y="3943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4" name="Google Shape;4244;p294"/>
          <p:cNvSpPr/>
          <p:nvPr/>
        </p:nvSpPr>
        <p:spPr>
          <a:xfrm flipH="1">
            <a:off x="8476477" y="34271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5" name="Google Shape;4245;p294"/>
          <p:cNvSpPr/>
          <p:nvPr/>
        </p:nvSpPr>
        <p:spPr>
          <a:xfrm flipH="1">
            <a:off x="7442277" y="35570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46" name="Shape 4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7" name="Google Shape;4247;p295"/>
          <p:cNvSpPr txBox="1"/>
          <p:nvPr>
            <p:ph hasCustomPrompt="1" type="title"/>
          </p:nvPr>
        </p:nvSpPr>
        <p:spPr>
          <a:xfrm>
            <a:off x="1217350" y="1604400"/>
            <a:ext cx="6709200" cy="14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48" name="Google Shape;4248;p295"/>
          <p:cNvSpPr txBox="1"/>
          <p:nvPr>
            <p:ph idx="1" type="body"/>
          </p:nvPr>
        </p:nvSpPr>
        <p:spPr>
          <a:xfrm>
            <a:off x="1668825" y="3163800"/>
            <a:ext cx="58062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49" name="Google Shape;4249;p295"/>
          <p:cNvSpPr/>
          <p:nvPr/>
        </p:nvSpPr>
        <p:spPr>
          <a:xfrm flipH="1" rot="10800000">
            <a:off x="2527149" y="4367365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0" name="Google Shape;4250;p295"/>
          <p:cNvSpPr/>
          <p:nvPr/>
        </p:nvSpPr>
        <p:spPr>
          <a:xfrm>
            <a:off x="6198946" y="4555768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1" name="Google Shape;4251;p295"/>
          <p:cNvSpPr/>
          <p:nvPr/>
        </p:nvSpPr>
        <p:spPr>
          <a:xfrm flipH="1" rot="-7520738">
            <a:off x="7812289" y="3760467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2" name="Google Shape;4252;p295"/>
          <p:cNvSpPr/>
          <p:nvPr/>
        </p:nvSpPr>
        <p:spPr>
          <a:xfrm flipH="1">
            <a:off x="5018091" y="47256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3" name="Google Shape;4253;p295"/>
          <p:cNvSpPr/>
          <p:nvPr/>
        </p:nvSpPr>
        <p:spPr>
          <a:xfrm flipH="1">
            <a:off x="7887341" y="4554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4" name="Google Shape;4254;p295"/>
          <p:cNvSpPr/>
          <p:nvPr/>
        </p:nvSpPr>
        <p:spPr>
          <a:xfrm flipH="1">
            <a:off x="8652966" y="36287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5" name="Google Shape;4255;p295"/>
          <p:cNvSpPr/>
          <p:nvPr/>
        </p:nvSpPr>
        <p:spPr>
          <a:xfrm flipH="1">
            <a:off x="7477516" y="43673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6" name="Google Shape;4256;p295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7" name="Google Shape;4257;p295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8" name="Google Shape;4258;p295"/>
          <p:cNvSpPr/>
          <p:nvPr/>
        </p:nvSpPr>
        <p:spPr>
          <a:xfrm flipH="1" rot="3279262">
            <a:off x="-226292" y="-6916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9" name="Google Shape;4259;p295"/>
          <p:cNvSpPr/>
          <p:nvPr/>
        </p:nvSpPr>
        <p:spPr>
          <a:xfrm flipH="1">
            <a:off x="88566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0" name="Google Shape;4260;p295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1" name="Google Shape;4261;p295"/>
          <p:cNvSpPr/>
          <p:nvPr/>
        </p:nvSpPr>
        <p:spPr>
          <a:xfrm flipH="1">
            <a:off x="82941" y="14352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33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1"/>
          <p:cNvSpPr txBox="1"/>
          <p:nvPr>
            <p:ph idx="1" type="subTitle"/>
          </p:nvPr>
        </p:nvSpPr>
        <p:spPr>
          <a:xfrm>
            <a:off x="2080050" y="2721863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31"/>
          <p:cNvSpPr txBox="1"/>
          <p:nvPr>
            <p:ph hasCustomPrompt="1" type="title"/>
          </p:nvPr>
        </p:nvSpPr>
        <p:spPr>
          <a:xfrm>
            <a:off x="2185351" y="2107163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57" name="Google Shape;357;p31"/>
          <p:cNvSpPr txBox="1"/>
          <p:nvPr>
            <p:ph idx="2" type="subTitle"/>
          </p:nvPr>
        </p:nvSpPr>
        <p:spPr>
          <a:xfrm>
            <a:off x="3939875" y="4060925"/>
            <a:ext cx="42090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31"/>
          <p:cNvSpPr txBox="1"/>
          <p:nvPr>
            <p:ph hasCustomPrompt="1" idx="3" type="title"/>
          </p:nvPr>
        </p:nvSpPr>
        <p:spPr>
          <a:xfrm>
            <a:off x="4114925" y="3446225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59" name="Google Shape;359;p31"/>
          <p:cNvSpPr txBox="1"/>
          <p:nvPr>
            <p:ph idx="4" type="subTitle"/>
          </p:nvPr>
        </p:nvSpPr>
        <p:spPr>
          <a:xfrm>
            <a:off x="150725" y="1382800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p31"/>
          <p:cNvSpPr txBox="1"/>
          <p:nvPr>
            <p:ph hasCustomPrompt="1" idx="5" type="title"/>
          </p:nvPr>
        </p:nvSpPr>
        <p:spPr>
          <a:xfrm>
            <a:off x="256025" y="768100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61" name="Google Shape;361;p31"/>
          <p:cNvSpPr/>
          <p:nvPr/>
        </p:nvSpPr>
        <p:spPr>
          <a:xfrm flipH="1">
            <a:off x="3939631" y="122"/>
            <a:ext cx="5126677" cy="157321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1"/>
          <p:cNvSpPr/>
          <p:nvPr/>
        </p:nvSpPr>
        <p:spPr>
          <a:xfrm flipH="1" rot="10800000">
            <a:off x="1272707" y="4105046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1"/>
          <p:cNvSpPr/>
          <p:nvPr/>
        </p:nvSpPr>
        <p:spPr>
          <a:xfrm rot="10800000">
            <a:off x="-1307833" y="3723489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1"/>
          <p:cNvSpPr/>
          <p:nvPr/>
        </p:nvSpPr>
        <p:spPr>
          <a:xfrm flipH="1" rot="10800000">
            <a:off x="5013468" y="40"/>
            <a:ext cx="4130832" cy="178819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1"/>
          <p:cNvSpPr/>
          <p:nvPr/>
        </p:nvSpPr>
        <p:spPr>
          <a:xfrm rot="10800000">
            <a:off x="5628780" y="489"/>
            <a:ext cx="3515148" cy="178787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1"/>
          <p:cNvSpPr/>
          <p:nvPr/>
        </p:nvSpPr>
        <p:spPr>
          <a:xfrm flipH="1" rot="10800000">
            <a:off x="-10490" y="3895966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1"/>
          <p:cNvSpPr/>
          <p:nvPr/>
        </p:nvSpPr>
        <p:spPr>
          <a:xfrm rot="5400000">
            <a:off x="3159444" y="424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1"/>
          <p:cNvSpPr/>
          <p:nvPr/>
        </p:nvSpPr>
        <p:spPr>
          <a:xfrm rot="5400000">
            <a:off x="1528331" y="4264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1"/>
          <p:cNvSpPr/>
          <p:nvPr/>
        </p:nvSpPr>
        <p:spPr>
          <a:xfrm rot="-5400000">
            <a:off x="2223694" y="4212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1"/>
          <p:cNvSpPr/>
          <p:nvPr/>
        </p:nvSpPr>
        <p:spPr>
          <a:xfrm rot="5400000">
            <a:off x="872119" y="36301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1"/>
          <p:cNvSpPr/>
          <p:nvPr/>
        </p:nvSpPr>
        <p:spPr>
          <a:xfrm rot="5400000">
            <a:off x="6821956" y="789581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1"/>
          <p:cNvSpPr/>
          <p:nvPr/>
        </p:nvSpPr>
        <p:spPr>
          <a:xfrm rot="5400000">
            <a:off x="5209844" y="821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1"/>
          <p:cNvSpPr/>
          <p:nvPr/>
        </p:nvSpPr>
        <p:spPr>
          <a:xfrm rot="-5400000">
            <a:off x="7250456" y="1788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1"/>
          <p:cNvSpPr/>
          <p:nvPr/>
        </p:nvSpPr>
        <p:spPr>
          <a:xfrm rot="5400000">
            <a:off x="4382131" y="1221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262" name="Shape 42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263" name="Shape 4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4" name="Google Shape;4264;p297"/>
          <p:cNvSpPr txBox="1"/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65" name="Google Shape;4265;p297"/>
          <p:cNvSpPr txBox="1"/>
          <p:nvPr>
            <p:ph idx="1" type="subTitle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266" name="Google Shape;4266;p297"/>
          <p:cNvSpPr txBox="1"/>
          <p:nvPr>
            <p:ph idx="2" type="subTitle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67" name="Google Shape;4267;p297"/>
          <p:cNvSpPr txBox="1"/>
          <p:nvPr>
            <p:ph idx="3" type="subTitle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268" name="Google Shape;4268;p297"/>
          <p:cNvSpPr txBox="1"/>
          <p:nvPr>
            <p:ph idx="4" type="subTitle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69" name="Google Shape;4269;p297"/>
          <p:cNvSpPr txBox="1"/>
          <p:nvPr>
            <p:ph idx="5" type="subTitle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270" name="Google Shape;4270;p297"/>
          <p:cNvSpPr txBox="1"/>
          <p:nvPr>
            <p:ph idx="6" type="subTitle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71" name="Google Shape;4271;p297"/>
          <p:cNvSpPr txBox="1"/>
          <p:nvPr>
            <p:ph idx="7" type="subTitle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272" name="Google Shape;4272;p297"/>
          <p:cNvSpPr txBox="1"/>
          <p:nvPr>
            <p:ph idx="8" type="subTitle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73" name="Google Shape;4273;p297"/>
          <p:cNvSpPr txBox="1"/>
          <p:nvPr>
            <p:ph hasCustomPrompt="1" idx="9" type="title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274" name="Google Shape;4274;p297"/>
          <p:cNvSpPr txBox="1"/>
          <p:nvPr>
            <p:ph hasCustomPrompt="1" idx="13" type="title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275" name="Google Shape;4275;p297"/>
          <p:cNvSpPr txBox="1"/>
          <p:nvPr>
            <p:ph hasCustomPrompt="1" idx="14" type="title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276" name="Google Shape;4276;p297"/>
          <p:cNvSpPr txBox="1"/>
          <p:nvPr>
            <p:ph hasCustomPrompt="1" idx="15" type="title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277" name="Google Shape;4277;p297"/>
          <p:cNvSpPr/>
          <p:nvPr/>
        </p:nvSpPr>
        <p:spPr>
          <a:xfrm rot="-5267561">
            <a:off x="-2166865" y="2462282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8" name="Google Shape;4278;p297"/>
          <p:cNvSpPr/>
          <p:nvPr/>
        </p:nvSpPr>
        <p:spPr>
          <a:xfrm rot="-5400000">
            <a:off x="-954332" y="1253578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9" name="Google Shape;4279;p297"/>
          <p:cNvSpPr/>
          <p:nvPr/>
        </p:nvSpPr>
        <p:spPr>
          <a:xfrm rot="5400000">
            <a:off x="-672825" y="41929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0" name="Google Shape;4280;p297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1" name="Google Shape;4281;p297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2" name="Google Shape;4282;p297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3" name="Google Shape;4283;p297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4" name="Google Shape;4284;p297"/>
          <p:cNvSpPr/>
          <p:nvPr/>
        </p:nvSpPr>
        <p:spPr>
          <a:xfrm rot="5532439">
            <a:off x="6598811" y="189753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5" name="Google Shape;4285;p297"/>
          <p:cNvSpPr/>
          <p:nvPr/>
        </p:nvSpPr>
        <p:spPr>
          <a:xfrm rot="5400000">
            <a:off x="7811366" y="2920743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6" name="Google Shape;4286;p297"/>
          <p:cNvSpPr/>
          <p:nvPr/>
        </p:nvSpPr>
        <p:spPr>
          <a:xfrm rot="-5400000">
            <a:off x="7826590" y="3732336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7" name="Google Shape;4287;p297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8" name="Google Shape;4288;p297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9" name="Google Shape;4289;p297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0" name="Google Shape;4290;p297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42">
    <p:spTree>
      <p:nvGrpSpPr>
        <p:cNvPr id="4291" name="Shape 4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2" name="Google Shape;4292;p298"/>
          <p:cNvSpPr txBox="1"/>
          <p:nvPr>
            <p:ph hasCustomPrompt="1" type="title"/>
          </p:nvPr>
        </p:nvSpPr>
        <p:spPr>
          <a:xfrm>
            <a:off x="2515413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93" name="Google Shape;4293;p298"/>
          <p:cNvSpPr txBox="1"/>
          <p:nvPr>
            <p:ph hasCustomPrompt="1" idx="2" type="title"/>
          </p:nvPr>
        </p:nvSpPr>
        <p:spPr>
          <a:xfrm>
            <a:off x="5033788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94" name="Google Shape;4294;p298"/>
          <p:cNvSpPr txBox="1"/>
          <p:nvPr>
            <p:ph idx="1" type="subTitle"/>
          </p:nvPr>
        </p:nvSpPr>
        <p:spPr>
          <a:xfrm>
            <a:off x="7188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295" name="Google Shape;4295;p298"/>
          <p:cNvSpPr txBox="1"/>
          <p:nvPr>
            <p:ph idx="3" type="subTitle"/>
          </p:nvPr>
        </p:nvSpPr>
        <p:spPr>
          <a:xfrm>
            <a:off x="8725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96" name="Google Shape;4296;p298"/>
          <p:cNvSpPr txBox="1"/>
          <p:nvPr>
            <p:ph idx="4" type="subTitle"/>
          </p:nvPr>
        </p:nvSpPr>
        <p:spPr>
          <a:xfrm>
            <a:off x="323715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297" name="Google Shape;4297;p298"/>
          <p:cNvSpPr txBox="1"/>
          <p:nvPr>
            <p:ph idx="5" type="subTitle"/>
          </p:nvPr>
        </p:nvSpPr>
        <p:spPr>
          <a:xfrm>
            <a:off x="3390900" y="21566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98" name="Google Shape;4298;p298"/>
          <p:cNvSpPr txBox="1"/>
          <p:nvPr>
            <p:ph idx="6" type="subTitle"/>
          </p:nvPr>
        </p:nvSpPr>
        <p:spPr>
          <a:xfrm>
            <a:off x="57555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299" name="Google Shape;4299;p298"/>
          <p:cNvSpPr txBox="1"/>
          <p:nvPr>
            <p:ph idx="7" type="subTitle"/>
          </p:nvPr>
        </p:nvSpPr>
        <p:spPr>
          <a:xfrm>
            <a:off x="58884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00" name="Google Shape;4300;p298"/>
          <p:cNvSpPr txBox="1"/>
          <p:nvPr>
            <p:ph idx="8" type="subTitle"/>
          </p:nvPr>
        </p:nvSpPr>
        <p:spPr>
          <a:xfrm>
            <a:off x="1766775" y="3105100"/>
            <a:ext cx="3092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301" name="Google Shape;4301;p298"/>
          <p:cNvSpPr txBox="1"/>
          <p:nvPr>
            <p:ph idx="9" type="subTitle"/>
          </p:nvPr>
        </p:nvSpPr>
        <p:spPr>
          <a:xfrm>
            <a:off x="2131725" y="36201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02" name="Google Shape;4302;p298"/>
          <p:cNvSpPr txBox="1"/>
          <p:nvPr>
            <p:ph idx="13" type="subTitle"/>
          </p:nvPr>
        </p:nvSpPr>
        <p:spPr>
          <a:xfrm>
            <a:off x="4496350" y="31051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303" name="Google Shape;4303;p298"/>
          <p:cNvSpPr txBox="1"/>
          <p:nvPr>
            <p:ph idx="14" type="subTitle"/>
          </p:nvPr>
        </p:nvSpPr>
        <p:spPr>
          <a:xfrm>
            <a:off x="4650100" y="36201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04" name="Google Shape;4304;p298"/>
          <p:cNvSpPr txBox="1"/>
          <p:nvPr>
            <p:ph hasCustomPrompt="1" idx="15" type="title"/>
          </p:nvPr>
        </p:nvSpPr>
        <p:spPr>
          <a:xfrm>
            <a:off x="125622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05" name="Google Shape;4305;p298"/>
          <p:cNvSpPr txBox="1"/>
          <p:nvPr>
            <p:ph hasCustomPrompt="1" idx="16" type="title"/>
          </p:nvPr>
        </p:nvSpPr>
        <p:spPr>
          <a:xfrm>
            <a:off x="3774600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06" name="Google Shape;4306;p298"/>
          <p:cNvSpPr txBox="1"/>
          <p:nvPr>
            <p:ph hasCustomPrompt="1" idx="17" type="title"/>
          </p:nvPr>
        </p:nvSpPr>
        <p:spPr>
          <a:xfrm>
            <a:off x="629297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07" name="Google Shape;4307;p298"/>
          <p:cNvSpPr/>
          <p:nvPr/>
        </p:nvSpPr>
        <p:spPr>
          <a:xfrm flipH="1" rot="10800000">
            <a:off x="37927" y="43748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8" name="Google Shape;4308;p298"/>
          <p:cNvSpPr/>
          <p:nvPr/>
        </p:nvSpPr>
        <p:spPr>
          <a:xfrm rot="10800000">
            <a:off x="6142736" y="4490064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9" name="Google Shape;4309;p298"/>
          <p:cNvSpPr/>
          <p:nvPr/>
        </p:nvSpPr>
        <p:spPr>
          <a:xfrm flipH="1" rot="10800000">
            <a:off x="6632383" y="4238575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0" name="Google Shape;4310;p298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1" name="Google Shape;4311;p298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2" name="Google Shape;4312;p298"/>
          <p:cNvSpPr/>
          <p:nvPr/>
        </p:nvSpPr>
        <p:spPr>
          <a:xfrm rot="10800000">
            <a:off x="6962402" y="4352337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3" name="Google Shape;4313;p298"/>
          <p:cNvSpPr txBox="1"/>
          <p:nvPr>
            <p:ph idx="18"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314" name="Google Shape;4314;p298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5" name="Google Shape;4315;p298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6" name="Google Shape;4316;p298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7" name="Google Shape;4317;p298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8" name="Google Shape;4318;p298"/>
          <p:cNvSpPr/>
          <p:nvPr/>
        </p:nvSpPr>
        <p:spPr>
          <a:xfrm rot="5400000">
            <a:off x="8655556" y="414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9" name="Google Shape;4319;p298"/>
          <p:cNvSpPr/>
          <p:nvPr/>
        </p:nvSpPr>
        <p:spPr>
          <a:xfrm rot="-5400000">
            <a:off x="7367731" y="44490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0" name="Google Shape;4320;p298"/>
          <p:cNvSpPr/>
          <p:nvPr/>
        </p:nvSpPr>
        <p:spPr>
          <a:xfrm rot="5400000">
            <a:off x="5923156" y="48443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4321" name="Shape 4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2" name="Google Shape;4322;p299"/>
          <p:cNvSpPr txBox="1"/>
          <p:nvPr>
            <p:ph type="title"/>
          </p:nvPr>
        </p:nvSpPr>
        <p:spPr>
          <a:xfrm>
            <a:off x="3373350" y="2938325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100"/>
              <a:buNone/>
              <a:defRPr sz="3000"/>
            </a:lvl1pPr>
            <a:lvl2pPr lvl="1">
              <a:spcBef>
                <a:spcPts val="160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23" name="Google Shape;4323;p299"/>
          <p:cNvSpPr txBox="1"/>
          <p:nvPr>
            <p:ph idx="1" type="subTitle"/>
          </p:nvPr>
        </p:nvSpPr>
        <p:spPr>
          <a:xfrm>
            <a:off x="1726650" y="1588675"/>
            <a:ext cx="56907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24" name="Google Shape;4324;p299"/>
          <p:cNvSpPr/>
          <p:nvPr/>
        </p:nvSpPr>
        <p:spPr>
          <a:xfrm>
            <a:off x="2301825" y="-81050"/>
            <a:ext cx="5472801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5" name="Google Shape;4325;p299"/>
          <p:cNvSpPr/>
          <p:nvPr/>
        </p:nvSpPr>
        <p:spPr>
          <a:xfrm rot="10800000">
            <a:off x="3105740" y="-321877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6" name="Google Shape;4326;p299"/>
          <p:cNvSpPr/>
          <p:nvPr/>
        </p:nvSpPr>
        <p:spPr>
          <a:xfrm rot="-5400000">
            <a:off x="5094113" y="-67676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7" name="Google Shape;4327;p299"/>
          <p:cNvSpPr/>
          <p:nvPr/>
        </p:nvSpPr>
        <p:spPr>
          <a:xfrm rot="5400000">
            <a:off x="6553938" y="4582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8" name="Google Shape;4328;p299"/>
          <p:cNvSpPr/>
          <p:nvPr/>
        </p:nvSpPr>
        <p:spPr>
          <a:xfrm rot="5400000">
            <a:off x="4522788" y="64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9" name="Google Shape;4329;p299"/>
          <p:cNvSpPr/>
          <p:nvPr/>
        </p:nvSpPr>
        <p:spPr>
          <a:xfrm rot="5400000">
            <a:off x="8054788" y="93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0" name="Google Shape;4330;p299"/>
          <p:cNvSpPr/>
          <p:nvPr/>
        </p:nvSpPr>
        <p:spPr>
          <a:xfrm rot="5400000">
            <a:off x="2853363" y="30173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1" name="Google Shape;4331;p299"/>
          <p:cNvSpPr/>
          <p:nvPr/>
        </p:nvSpPr>
        <p:spPr>
          <a:xfrm rot="5400000">
            <a:off x="2401288" y="5398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2" name="Google Shape;4332;p299"/>
          <p:cNvSpPr/>
          <p:nvPr/>
        </p:nvSpPr>
        <p:spPr>
          <a:xfrm rot="10800000">
            <a:off x="1820973" y="3982367"/>
            <a:ext cx="5577954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3" name="Google Shape;4333;p299"/>
          <p:cNvSpPr/>
          <p:nvPr/>
        </p:nvSpPr>
        <p:spPr>
          <a:xfrm>
            <a:off x="4175688" y="4603443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4" name="Google Shape;4334;p299"/>
          <p:cNvSpPr/>
          <p:nvPr/>
        </p:nvSpPr>
        <p:spPr>
          <a:xfrm rot="5400000">
            <a:off x="3798057" y="394070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5" name="Google Shape;4335;p299"/>
          <p:cNvSpPr/>
          <p:nvPr/>
        </p:nvSpPr>
        <p:spPr>
          <a:xfrm rot="-5400000">
            <a:off x="2853375" y="4363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6" name="Google Shape;4336;p299"/>
          <p:cNvSpPr/>
          <p:nvPr/>
        </p:nvSpPr>
        <p:spPr>
          <a:xfrm rot="-5400000">
            <a:off x="5079550" y="43954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7" name="Google Shape;4337;p299"/>
          <p:cNvSpPr/>
          <p:nvPr/>
        </p:nvSpPr>
        <p:spPr>
          <a:xfrm rot="-5400000">
            <a:off x="1555000" y="48415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8" name="Google Shape;4338;p299"/>
          <p:cNvSpPr/>
          <p:nvPr/>
        </p:nvSpPr>
        <p:spPr>
          <a:xfrm rot="-5400000">
            <a:off x="6683875" y="467820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9" name="Google Shape;4339;p299"/>
          <p:cNvSpPr/>
          <p:nvPr/>
        </p:nvSpPr>
        <p:spPr>
          <a:xfrm rot="-5400000">
            <a:off x="7201050" y="4504906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46">
    <p:spTree>
      <p:nvGrpSpPr>
        <p:cNvPr id="4340" name="Shape 4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1" name="Google Shape;4341;p300"/>
          <p:cNvSpPr/>
          <p:nvPr/>
        </p:nvSpPr>
        <p:spPr>
          <a:xfrm flipH="1" rot="10800000">
            <a:off x="-34948" y="4374909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2" name="Google Shape;4342;p300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3" name="Google Shape;4343;p300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4" name="Google Shape;4344;p300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5" name="Google Shape;4345;p300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6" name="Google Shape;4346;p300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7" name="Google Shape;4347;p300"/>
          <p:cNvSpPr/>
          <p:nvPr/>
        </p:nvSpPr>
        <p:spPr>
          <a:xfrm flipH="1" rot="9281215">
            <a:off x="6963797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8" name="Google Shape;4348;p300"/>
          <p:cNvSpPr/>
          <p:nvPr/>
        </p:nvSpPr>
        <p:spPr>
          <a:xfrm flipH="1" rot="9280772">
            <a:off x="6019538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9" name="Google Shape;4349;p300"/>
          <p:cNvSpPr/>
          <p:nvPr/>
        </p:nvSpPr>
        <p:spPr>
          <a:xfrm rot="9281383">
            <a:off x="6014037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0" name="Google Shape;4350;p300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1" name="Google Shape;4351;p300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2" name="Google Shape;4352;p300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3" name="Google Shape;4353;p300"/>
          <p:cNvSpPr txBox="1"/>
          <p:nvPr>
            <p:ph type="title"/>
          </p:nvPr>
        </p:nvSpPr>
        <p:spPr>
          <a:xfrm>
            <a:off x="2550000" y="3290249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54" name="Google Shape;4354;p300"/>
          <p:cNvSpPr txBox="1"/>
          <p:nvPr>
            <p:ph idx="1" type="subTitle"/>
          </p:nvPr>
        </p:nvSpPr>
        <p:spPr>
          <a:xfrm>
            <a:off x="2250150" y="1355551"/>
            <a:ext cx="4643700" cy="16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55" name="Google Shape;4355;p300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6" name="Google Shape;4356;p300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7" name="Google Shape;4357;p300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8" name="Google Shape;4358;p300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9" name="Google Shape;4359;p300"/>
          <p:cNvSpPr/>
          <p:nvPr/>
        </p:nvSpPr>
        <p:spPr>
          <a:xfrm rot="5400000">
            <a:off x="957006" y="600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0" name="Google Shape;4360;p300"/>
          <p:cNvSpPr/>
          <p:nvPr/>
        </p:nvSpPr>
        <p:spPr>
          <a:xfrm rot="5400000">
            <a:off x="8564894" y="484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1" name="Google Shape;4361;p300"/>
          <p:cNvSpPr/>
          <p:nvPr/>
        </p:nvSpPr>
        <p:spPr>
          <a:xfrm rot="-5400000">
            <a:off x="234781" y="10034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2" name="Google Shape;4362;p300"/>
          <p:cNvSpPr/>
          <p:nvPr/>
        </p:nvSpPr>
        <p:spPr>
          <a:xfrm rot="5400000">
            <a:off x="1477081" y="140794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3" name="Google Shape;4363;p300"/>
          <p:cNvSpPr/>
          <p:nvPr/>
        </p:nvSpPr>
        <p:spPr>
          <a:xfrm rot="5400000">
            <a:off x="8233156" y="43377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4" name="Google Shape;4364;p300"/>
          <p:cNvSpPr/>
          <p:nvPr/>
        </p:nvSpPr>
        <p:spPr>
          <a:xfrm rot="5400000">
            <a:off x="7390894" y="4558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5" name="Google Shape;4365;p300"/>
          <p:cNvSpPr/>
          <p:nvPr/>
        </p:nvSpPr>
        <p:spPr>
          <a:xfrm rot="-5400000">
            <a:off x="8911081" y="35576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6" name="Google Shape;4366;p300"/>
          <p:cNvSpPr/>
          <p:nvPr/>
        </p:nvSpPr>
        <p:spPr>
          <a:xfrm rot="5400000">
            <a:off x="7296606" y="5209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3">
    <p:spTree>
      <p:nvGrpSpPr>
        <p:cNvPr id="4367" name="Shape 4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8" name="Google Shape;4368;p301"/>
          <p:cNvSpPr txBox="1"/>
          <p:nvPr>
            <p:ph type="title"/>
          </p:nvPr>
        </p:nvSpPr>
        <p:spPr>
          <a:xfrm>
            <a:off x="710000" y="1920200"/>
            <a:ext cx="7091700" cy="12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69" name="Google Shape;4369;p301"/>
          <p:cNvSpPr txBox="1"/>
          <p:nvPr>
            <p:ph hasCustomPrompt="1" idx="2" type="title"/>
          </p:nvPr>
        </p:nvSpPr>
        <p:spPr>
          <a:xfrm>
            <a:off x="710000" y="9360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70" name="Google Shape;4370;p301"/>
          <p:cNvSpPr txBox="1"/>
          <p:nvPr>
            <p:ph idx="1" type="subTitle"/>
          </p:nvPr>
        </p:nvSpPr>
        <p:spPr>
          <a:xfrm>
            <a:off x="710000" y="3200125"/>
            <a:ext cx="4779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71" name="Google Shape;4371;p301"/>
          <p:cNvSpPr/>
          <p:nvPr/>
        </p:nvSpPr>
        <p:spPr>
          <a:xfrm rot="10800000">
            <a:off x="3794725" y="3526224"/>
            <a:ext cx="5269500" cy="161730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2" name="Google Shape;4372;p301"/>
          <p:cNvSpPr/>
          <p:nvPr/>
        </p:nvSpPr>
        <p:spPr>
          <a:xfrm flipH="1">
            <a:off x="4079409" y="0"/>
            <a:ext cx="3848746" cy="1015396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3" name="Google Shape;4373;p301"/>
          <p:cNvSpPr/>
          <p:nvPr/>
        </p:nvSpPr>
        <p:spPr>
          <a:xfrm>
            <a:off x="4805860" y="0"/>
            <a:ext cx="5606452" cy="138838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4" name="Google Shape;4374;p301"/>
          <p:cNvSpPr/>
          <p:nvPr/>
        </p:nvSpPr>
        <p:spPr>
          <a:xfrm>
            <a:off x="4898284" y="3305534"/>
            <a:ext cx="4245815" cy="1838051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5" name="Google Shape;4375;p301"/>
          <p:cNvSpPr/>
          <p:nvPr/>
        </p:nvSpPr>
        <p:spPr>
          <a:xfrm flipH="1">
            <a:off x="5529737" y="3305400"/>
            <a:ext cx="3614274" cy="1837882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6" name="Google Shape;4376;p301"/>
          <p:cNvSpPr/>
          <p:nvPr/>
        </p:nvSpPr>
        <p:spPr>
          <a:xfrm flipH="1">
            <a:off x="5295901" y="0"/>
            <a:ext cx="3848110" cy="121936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7" name="Google Shape;4377;p301"/>
          <p:cNvSpPr/>
          <p:nvPr/>
        </p:nvSpPr>
        <p:spPr>
          <a:xfrm rot="5400000">
            <a:off x="7269506" y="1055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8" name="Google Shape;4378;p301"/>
          <p:cNvSpPr/>
          <p:nvPr/>
        </p:nvSpPr>
        <p:spPr>
          <a:xfrm rot="5400000">
            <a:off x="5917319" y="9557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9" name="Google Shape;4379;p301"/>
          <p:cNvSpPr/>
          <p:nvPr/>
        </p:nvSpPr>
        <p:spPr>
          <a:xfrm rot="-5400000">
            <a:off x="6612681" y="90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0" name="Google Shape;4380;p301"/>
          <p:cNvSpPr/>
          <p:nvPr/>
        </p:nvSpPr>
        <p:spPr>
          <a:xfrm rot="5400000">
            <a:off x="5261106" y="321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1" name="Google Shape;4381;p301"/>
          <p:cNvSpPr/>
          <p:nvPr/>
        </p:nvSpPr>
        <p:spPr>
          <a:xfrm flipH="1" rot="-5400000">
            <a:off x="4341681" y="475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2" name="Google Shape;4382;p301"/>
          <p:cNvSpPr/>
          <p:nvPr/>
        </p:nvSpPr>
        <p:spPr>
          <a:xfrm flipH="1" rot="5400000">
            <a:off x="5326056" y="4329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3" name="Google Shape;4383;p301"/>
          <p:cNvSpPr/>
          <p:nvPr/>
        </p:nvSpPr>
        <p:spPr>
          <a:xfrm flipH="1" rot="-5400000">
            <a:off x="7106006" y="3674706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4384" name="Shape 4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5" name="Google Shape;4385;p30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386" name="Google Shape;4386;p302"/>
          <p:cNvSpPr txBox="1"/>
          <p:nvPr>
            <p:ph hasCustomPrompt="1" idx="2" type="title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87" name="Google Shape;4387;p302"/>
          <p:cNvSpPr txBox="1"/>
          <p:nvPr>
            <p:ph idx="1" type="subTitle"/>
          </p:nvPr>
        </p:nvSpPr>
        <p:spPr>
          <a:xfrm>
            <a:off x="1099448" y="2207113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88" name="Google Shape;4388;p302"/>
          <p:cNvSpPr txBox="1"/>
          <p:nvPr>
            <p:ph hasCustomPrompt="1" idx="3" type="title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89" name="Google Shape;4389;p302"/>
          <p:cNvSpPr txBox="1"/>
          <p:nvPr>
            <p:ph idx="4" type="subTitle"/>
          </p:nvPr>
        </p:nvSpPr>
        <p:spPr>
          <a:xfrm>
            <a:off x="5273425" y="2207125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90" name="Google Shape;4390;p302"/>
          <p:cNvSpPr txBox="1"/>
          <p:nvPr>
            <p:ph hasCustomPrompt="1" idx="5" type="title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91" name="Google Shape;4391;p302"/>
          <p:cNvSpPr txBox="1"/>
          <p:nvPr>
            <p:ph idx="6" type="subTitle"/>
          </p:nvPr>
        </p:nvSpPr>
        <p:spPr>
          <a:xfrm>
            <a:off x="3186448" y="3816925"/>
            <a:ext cx="277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392" name="Google Shape;4392;p302"/>
          <p:cNvSpPr/>
          <p:nvPr/>
        </p:nvSpPr>
        <p:spPr>
          <a:xfrm flipH="1" rot="10800000">
            <a:off x="6626826" y="3797502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3" name="Google Shape;4393;p302"/>
          <p:cNvSpPr/>
          <p:nvPr/>
        </p:nvSpPr>
        <p:spPr>
          <a:xfrm flipH="1" rot="10800000">
            <a:off x="6287025" y="4590289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4" name="Google Shape;4394;p302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5" name="Google Shape;4395;p302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6" name="Google Shape;4396;p302"/>
          <p:cNvSpPr/>
          <p:nvPr/>
        </p:nvSpPr>
        <p:spPr>
          <a:xfrm flipH="1">
            <a:off x="7496815" y="4087142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7" name="Google Shape;4397;p302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8" name="Google Shape;4398;p302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9" name="Google Shape;4399;p302"/>
          <p:cNvSpPr/>
          <p:nvPr/>
        </p:nvSpPr>
        <p:spPr>
          <a:xfrm flipH="1">
            <a:off x="-249101" y="82083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0" name="Google Shape;4400;p302"/>
          <p:cNvSpPr/>
          <p:nvPr/>
        </p:nvSpPr>
        <p:spPr>
          <a:xfrm flipH="1">
            <a:off x="40728" y="-26426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1" name="Google Shape;4401;p302"/>
          <p:cNvSpPr/>
          <p:nvPr/>
        </p:nvSpPr>
        <p:spPr>
          <a:xfrm flipH="1" rot="10800000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2" name="Google Shape;4402;p302"/>
          <p:cNvSpPr/>
          <p:nvPr/>
        </p:nvSpPr>
        <p:spPr>
          <a:xfrm flipH="1" rot="10800000">
            <a:off x="-299025" y="-6351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3" name="Google Shape;4403;p302"/>
          <p:cNvSpPr/>
          <p:nvPr/>
        </p:nvSpPr>
        <p:spPr>
          <a:xfrm flipH="1" rot="10800000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4" name="Google Shape;4404;p302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5" name="Google Shape;4405;p302"/>
          <p:cNvSpPr/>
          <p:nvPr/>
        </p:nvSpPr>
        <p:spPr>
          <a:xfrm flipH="1" rot="10800000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33">
    <p:spTree>
      <p:nvGrpSpPr>
        <p:cNvPr id="4406" name="Shape 4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7" name="Google Shape;4407;p303"/>
          <p:cNvSpPr txBox="1"/>
          <p:nvPr>
            <p:ph idx="1" type="subTitle"/>
          </p:nvPr>
        </p:nvSpPr>
        <p:spPr>
          <a:xfrm>
            <a:off x="2080050" y="2721863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08" name="Google Shape;4408;p303"/>
          <p:cNvSpPr txBox="1"/>
          <p:nvPr>
            <p:ph hasCustomPrompt="1" type="title"/>
          </p:nvPr>
        </p:nvSpPr>
        <p:spPr>
          <a:xfrm>
            <a:off x="2185351" y="2107163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409" name="Google Shape;4409;p303"/>
          <p:cNvSpPr txBox="1"/>
          <p:nvPr>
            <p:ph idx="2" type="subTitle"/>
          </p:nvPr>
        </p:nvSpPr>
        <p:spPr>
          <a:xfrm>
            <a:off x="3939875" y="4060925"/>
            <a:ext cx="42090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10" name="Google Shape;4410;p303"/>
          <p:cNvSpPr txBox="1"/>
          <p:nvPr>
            <p:ph hasCustomPrompt="1" idx="3" type="title"/>
          </p:nvPr>
        </p:nvSpPr>
        <p:spPr>
          <a:xfrm>
            <a:off x="4114925" y="3446225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411" name="Google Shape;4411;p303"/>
          <p:cNvSpPr txBox="1"/>
          <p:nvPr>
            <p:ph idx="4" type="subTitle"/>
          </p:nvPr>
        </p:nvSpPr>
        <p:spPr>
          <a:xfrm>
            <a:off x="150725" y="1382800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12" name="Google Shape;4412;p303"/>
          <p:cNvSpPr txBox="1"/>
          <p:nvPr>
            <p:ph hasCustomPrompt="1" idx="5" type="title"/>
          </p:nvPr>
        </p:nvSpPr>
        <p:spPr>
          <a:xfrm>
            <a:off x="256025" y="768100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413" name="Google Shape;4413;p303"/>
          <p:cNvSpPr/>
          <p:nvPr/>
        </p:nvSpPr>
        <p:spPr>
          <a:xfrm flipH="1">
            <a:off x="3939631" y="122"/>
            <a:ext cx="5126677" cy="157321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4" name="Google Shape;4414;p303"/>
          <p:cNvSpPr/>
          <p:nvPr/>
        </p:nvSpPr>
        <p:spPr>
          <a:xfrm flipH="1" rot="10800000">
            <a:off x="1272707" y="4105046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5" name="Google Shape;4415;p303"/>
          <p:cNvSpPr/>
          <p:nvPr/>
        </p:nvSpPr>
        <p:spPr>
          <a:xfrm rot="10800000">
            <a:off x="-1307833" y="3723489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6" name="Google Shape;4416;p303"/>
          <p:cNvSpPr/>
          <p:nvPr/>
        </p:nvSpPr>
        <p:spPr>
          <a:xfrm flipH="1" rot="10800000">
            <a:off x="5013468" y="40"/>
            <a:ext cx="4130832" cy="178819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7" name="Google Shape;4417;p303"/>
          <p:cNvSpPr/>
          <p:nvPr/>
        </p:nvSpPr>
        <p:spPr>
          <a:xfrm rot="10800000">
            <a:off x="5628780" y="489"/>
            <a:ext cx="3515148" cy="178787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8" name="Google Shape;4418;p303"/>
          <p:cNvSpPr/>
          <p:nvPr/>
        </p:nvSpPr>
        <p:spPr>
          <a:xfrm flipH="1" rot="10800000">
            <a:off x="-10490" y="3895966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9" name="Google Shape;4419;p303"/>
          <p:cNvSpPr/>
          <p:nvPr/>
        </p:nvSpPr>
        <p:spPr>
          <a:xfrm rot="5400000">
            <a:off x="3159444" y="424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0" name="Google Shape;4420;p303"/>
          <p:cNvSpPr/>
          <p:nvPr/>
        </p:nvSpPr>
        <p:spPr>
          <a:xfrm rot="5400000">
            <a:off x="1528331" y="4264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1" name="Google Shape;4421;p303"/>
          <p:cNvSpPr/>
          <p:nvPr/>
        </p:nvSpPr>
        <p:spPr>
          <a:xfrm rot="-5400000">
            <a:off x="2223694" y="4212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2" name="Google Shape;4422;p303"/>
          <p:cNvSpPr/>
          <p:nvPr/>
        </p:nvSpPr>
        <p:spPr>
          <a:xfrm rot="5400000">
            <a:off x="872119" y="36301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3" name="Google Shape;4423;p303"/>
          <p:cNvSpPr/>
          <p:nvPr/>
        </p:nvSpPr>
        <p:spPr>
          <a:xfrm rot="5400000">
            <a:off x="6821956" y="789581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4" name="Google Shape;4424;p303"/>
          <p:cNvSpPr/>
          <p:nvPr/>
        </p:nvSpPr>
        <p:spPr>
          <a:xfrm rot="5400000">
            <a:off x="5209844" y="821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5" name="Google Shape;4425;p303"/>
          <p:cNvSpPr/>
          <p:nvPr/>
        </p:nvSpPr>
        <p:spPr>
          <a:xfrm rot="-5400000">
            <a:off x="7250456" y="1788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6" name="Google Shape;4426;p303"/>
          <p:cNvSpPr/>
          <p:nvPr/>
        </p:nvSpPr>
        <p:spPr>
          <a:xfrm rot="5400000">
            <a:off x="4382131" y="1221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4427" name="Shape 4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8" name="Google Shape;4428;p304"/>
          <p:cNvSpPr txBox="1"/>
          <p:nvPr>
            <p:ph type="title"/>
          </p:nvPr>
        </p:nvSpPr>
        <p:spPr>
          <a:xfrm>
            <a:off x="2129125" y="363275"/>
            <a:ext cx="48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29" name="Google Shape;4429;p304"/>
          <p:cNvSpPr/>
          <p:nvPr/>
        </p:nvSpPr>
        <p:spPr>
          <a:xfrm flipH="1">
            <a:off x="-141518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0" name="Google Shape;4430;p304"/>
          <p:cNvSpPr/>
          <p:nvPr/>
        </p:nvSpPr>
        <p:spPr>
          <a:xfrm flipH="1" rot="10800000">
            <a:off x="-241297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1" name="Google Shape;4431;p304"/>
          <p:cNvSpPr/>
          <p:nvPr/>
        </p:nvSpPr>
        <p:spPr>
          <a:xfrm rot="-10484947">
            <a:off x="-69791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2" name="Google Shape;4432;p304"/>
          <p:cNvSpPr/>
          <p:nvPr/>
        </p:nvSpPr>
        <p:spPr>
          <a:xfrm flipH="1" rot="10800000">
            <a:off x="1759263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3" name="Google Shape;4433;p304"/>
          <p:cNvSpPr/>
          <p:nvPr/>
        </p:nvSpPr>
        <p:spPr>
          <a:xfrm flipH="1" rot="10800000">
            <a:off x="869351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4" name="Google Shape;4434;p304"/>
          <p:cNvSpPr/>
          <p:nvPr/>
        </p:nvSpPr>
        <p:spPr>
          <a:xfrm flipH="1" rot="10800000">
            <a:off x="91151" y="12623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4435" name="Shape 4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6" name="Google Shape;4436;p30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37" name="Google Shape;4437;p305"/>
          <p:cNvSpPr/>
          <p:nvPr/>
        </p:nvSpPr>
        <p:spPr>
          <a:xfrm rot="1518785">
            <a:off x="6954573" y="11686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8" name="Google Shape;4438;p305"/>
          <p:cNvSpPr/>
          <p:nvPr/>
        </p:nvSpPr>
        <p:spPr>
          <a:xfrm rot="1519228">
            <a:off x="6010314" y="-585860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9" name="Google Shape;4439;p305"/>
          <p:cNvSpPr/>
          <p:nvPr/>
        </p:nvSpPr>
        <p:spPr>
          <a:xfrm flipH="1" rot="1518617">
            <a:off x="6004813" y="-50311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0" name="Google Shape;4440;p305"/>
          <p:cNvSpPr/>
          <p:nvPr/>
        </p:nvSpPr>
        <p:spPr>
          <a:xfrm rot="-5400000">
            <a:off x="6589131" y="165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1" name="Google Shape;4441;p305"/>
          <p:cNvSpPr/>
          <p:nvPr/>
        </p:nvSpPr>
        <p:spPr>
          <a:xfrm rot="-5400000">
            <a:off x="8006419" y="3300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2" name="Google Shape;4442;p305"/>
          <p:cNvSpPr/>
          <p:nvPr/>
        </p:nvSpPr>
        <p:spPr>
          <a:xfrm rot="5400000">
            <a:off x="7311056" y="382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3" name="Google Shape;4443;p305"/>
          <p:cNvSpPr/>
          <p:nvPr/>
        </p:nvSpPr>
        <p:spPr>
          <a:xfrm rot="-5400000">
            <a:off x="8597531" y="900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2"/>
          <p:cNvSpPr txBox="1"/>
          <p:nvPr>
            <p:ph type="title"/>
          </p:nvPr>
        </p:nvSpPr>
        <p:spPr>
          <a:xfrm>
            <a:off x="2129125" y="363275"/>
            <a:ext cx="48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77" name="Google Shape;377;p32"/>
          <p:cNvSpPr/>
          <p:nvPr/>
        </p:nvSpPr>
        <p:spPr>
          <a:xfrm flipH="1">
            <a:off x="-141518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2"/>
          <p:cNvSpPr/>
          <p:nvPr/>
        </p:nvSpPr>
        <p:spPr>
          <a:xfrm flipH="1" rot="10800000">
            <a:off x="-241297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2"/>
          <p:cNvSpPr/>
          <p:nvPr/>
        </p:nvSpPr>
        <p:spPr>
          <a:xfrm rot="-10484947">
            <a:off x="-69791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2"/>
          <p:cNvSpPr/>
          <p:nvPr/>
        </p:nvSpPr>
        <p:spPr>
          <a:xfrm flipH="1" rot="10800000">
            <a:off x="1759263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2"/>
          <p:cNvSpPr/>
          <p:nvPr/>
        </p:nvSpPr>
        <p:spPr>
          <a:xfrm flipH="1" rot="10800000">
            <a:off x="869351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2"/>
          <p:cNvSpPr/>
          <p:nvPr/>
        </p:nvSpPr>
        <p:spPr>
          <a:xfrm flipH="1" rot="10800000">
            <a:off x="91151" y="12623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4444" name="Shape 4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5" name="Google Shape;4445;p30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46" name="Google Shape;4446;p306"/>
          <p:cNvSpPr/>
          <p:nvPr/>
        </p:nvSpPr>
        <p:spPr>
          <a:xfrm>
            <a:off x="59995" y="104"/>
            <a:ext cx="3198939" cy="98175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7" name="Google Shape;4447;p306"/>
          <p:cNvSpPr/>
          <p:nvPr/>
        </p:nvSpPr>
        <p:spPr>
          <a:xfrm rot="10800000">
            <a:off x="11674" y="-160"/>
            <a:ext cx="2577485" cy="1116125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8" name="Google Shape;4448;p306"/>
          <p:cNvSpPr/>
          <p:nvPr/>
        </p:nvSpPr>
        <p:spPr>
          <a:xfrm flipH="1" rot="10800000">
            <a:off x="11556" y="278"/>
            <a:ext cx="2193727" cy="1115769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9" name="Google Shape;4449;p306"/>
          <p:cNvSpPr/>
          <p:nvPr/>
        </p:nvSpPr>
        <p:spPr>
          <a:xfrm flipH="1" rot="5400000">
            <a:off x="3258931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0" name="Google Shape;4450;p306"/>
          <p:cNvSpPr/>
          <p:nvPr/>
        </p:nvSpPr>
        <p:spPr>
          <a:xfrm flipH="1" rot="5400000">
            <a:off x="1272669" y="444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1" name="Google Shape;4451;p306"/>
          <p:cNvSpPr/>
          <p:nvPr/>
        </p:nvSpPr>
        <p:spPr>
          <a:xfrm flipH="1" rot="5400000">
            <a:off x="376506" y="135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4452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3" name="Google Shape;4453;p307"/>
          <p:cNvSpPr txBox="1"/>
          <p:nvPr>
            <p:ph type="title"/>
          </p:nvPr>
        </p:nvSpPr>
        <p:spPr>
          <a:xfrm>
            <a:off x="710525" y="1974875"/>
            <a:ext cx="2073600" cy="11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54" name="Google Shape;4454;p307"/>
          <p:cNvSpPr/>
          <p:nvPr/>
        </p:nvSpPr>
        <p:spPr>
          <a:xfrm rot="5400000">
            <a:off x="6103527" y="2087160"/>
            <a:ext cx="5127422" cy="9535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5" name="Google Shape;4455;p307"/>
          <p:cNvSpPr/>
          <p:nvPr/>
        </p:nvSpPr>
        <p:spPr>
          <a:xfrm rot="5400000">
            <a:off x="6173920" y="2173333"/>
            <a:ext cx="5143202" cy="79695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6" name="Google Shape;4456;p307"/>
          <p:cNvSpPr/>
          <p:nvPr/>
        </p:nvSpPr>
        <p:spPr>
          <a:xfrm flipH="1" rot="5400000">
            <a:off x="6143644" y="2143144"/>
            <a:ext cx="5143337" cy="85737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7" name="Google Shape;4457;p307"/>
          <p:cNvSpPr/>
          <p:nvPr/>
        </p:nvSpPr>
        <p:spPr>
          <a:xfrm rot="10800000">
            <a:off x="8190469" y="29254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8" name="Google Shape;4458;p307"/>
          <p:cNvSpPr/>
          <p:nvPr/>
        </p:nvSpPr>
        <p:spPr>
          <a:xfrm rot="10800000">
            <a:off x="8438581" y="18091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9" name="Google Shape;4459;p307"/>
          <p:cNvSpPr/>
          <p:nvPr/>
        </p:nvSpPr>
        <p:spPr>
          <a:xfrm>
            <a:off x="8223019" y="4506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0" name="Google Shape;4460;p307"/>
          <p:cNvSpPr/>
          <p:nvPr/>
        </p:nvSpPr>
        <p:spPr>
          <a:xfrm rot="10800000">
            <a:off x="8093069" y="3575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2">
    <p:spTree>
      <p:nvGrpSpPr>
        <p:cNvPr id="4461" name="Shape 4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2" name="Google Shape;4462;p30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63" name="Google Shape;4463;p308"/>
          <p:cNvSpPr/>
          <p:nvPr/>
        </p:nvSpPr>
        <p:spPr>
          <a:xfrm flipH="1" rot="-3280717">
            <a:off x="7781743" y="3792720"/>
            <a:ext cx="2443146" cy="939983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4" name="Google Shape;4464;p308"/>
          <p:cNvSpPr/>
          <p:nvPr/>
        </p:nvSpPr>
        <p:spPr>
          <a:xfrm rot="-4712503">
            <a:off x="7628681" y="3954489"/>
            <a:ext cx="3153935" cy="1121083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5" name="Google Shape;4465;p308"/>
          <p:cNvSpPr/>
          <p:nvPr/>
        </p:nvSpPr>
        <p:spPr>
          <a:xfrm flipH="1" rot="-4136030">
            <a:off x="7516847" y="3617988"/>
            <a:ext cx="3605675" cy="119468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6" name="Google Shape;4466;p308"/>
          <p:cNvSpPr/>
          <p:nvPr/>
        </p:nvSpPr>
        <p:spPr>
          <a:xfrm rot="1958429">
            <a:off x="8794263" y="2889380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7" name="Google Shape;4467;p308"/>
          <p:cNvSpPr/>
          <p:nvPr/>
        </p:nvSpPr>
        <p:spPr>
          <a:xfrm rot="-8839666">
            <a:off x="8871845" y="3947370"/>
            <a:ext cx="98364" cy="986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8" name="Google Shape;4468;p308"/>
          <p:cNvSpPr/>
          <p:nvPr/>
        </p:nvSpPr>
        <p:spPr>
          <a:xfrm rot="1958429">
            <a:off x="8441203" y="4487431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7">
    <p:spTree>
      <p:nvGrpSpPr>
        <p:cNvPr id="4469" name="Shape 4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0" name="Google Shape;4470;p309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71" name="Google Shape;4471;p309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2" name="Google Shape;4472;p309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3" name="Google Shape;4473;p309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4" name="Google Shape;4474;p309"/>
          <p:cNvSpPr/>
          <p:nvPr/>
        </p:nvSpPr>
        <p:spPr>
          <a:xfrm rot="5400000">
            <a:off x="8826706" y="1533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5" name="Google Shape;4475;p309"/>
          <p:cNvSpPr/>
          <p:nvPr/>
        </p:nvSpPr>
        <p:spPr>
          <a:xfrm rot="5400000">
            <a:off x="6850244" y="1118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6" name="Google Shape;4476;p309"/>
          <p:cNvSpPr/>
          <p:nvPr/>
        </p:nvSpPr>
        <p:spPr>
          <a:xfrm rot="-5400000">
            <a:off x="8001331" y="71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8">
    <p:spTree>
      <p:nvGrpSpPr>
        <p:cNvPr id="4477" name="Shape 4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8" name="Google Shape;4478;p31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79" name="Google Shape;4479;p310"/>
          <p:cNvSpPr/>
          <p:nvPr/>
        </p:nvSpPr>
        <p:spPr>
          <a:xfrm flipH="1" rot="10800000">
            <a:off x="-1381510" y="2985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0" name="Google Shape;4480;p310"/>
          <p:cNvSpPr/>
          <p:nvPr/>
        </p:nvSpPr>
        <p:spPr>
          <a:xfrm rot="9732937">
            <a:off x="-1662691" y="-41184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1" name="Google Shape;4481;p310"/>
          <p:cNvSpPr/>
          <p:nvPr/>
        </p:nvSpPr>
        <p:spPr>
          <a:xfrm flipH="1" rot="10173584">
            <a:off x="-2452873" y="-34456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2" name="Google Shape;4482;p310"/>
          <p:cNvSpPr/>
          <p:nvPr/>
        </p:nvSpPr>
        <p:spPr>
          <a:xfrm flipH="1" rot="5400000">
            <a:off x="2728806" y="59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3" name="Google Shape;4483;p310"/>
          <p:cNvSpPr/>
          <p:nvPr/>
        </p:nvSpPr>
        <p:spPr>
          <a:xfrm flipH="1" rot="5400000">
            <a:off x="1104144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4" name="Google Shape;4484;p310"/>
          <p:cNvSpPr/>
          <p:nvPr/>
        </p:nvSpPr>
        <p:spPr>
          <a:xfrm flipH="1" rot="5400000">
            <a:off x="306356" y="1001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4">
    <p:spTree>
      <p:nvGrpSpPr>
        <p:cNvPr id="4485" name="Shape 4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6" name="Google Shape;4486;p311"/>
          <p:cNvSpPr/>
          <p:nvPr/>
        </p:nvSpPr>
        <p:spPr>
          <a:xfrm rot="10800000">
            <a:off x="28128" y="4556975"/>
            <a:ext cx="9115826" cy="6304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7" name="Google Shape;4487;p311"/>
          <p:cNvSpPr/>
          <p:nvPr/>
        </p:nvSpPr>
        <p:spPr>
          <a:xfrm rot="10800000">
            <a:off x="264" y="4660381"/>
            <a:ext cx="9143690" cy="52701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8" name="Google Shape;4488;p311"/>
          <p:cNvSpPr/>
          <p:nvPr/>
        </p:nvSpPr>
        <p:spPr>
          <a:xfrm flipH="1" rot="10800000">
            <a:off x="0" y="4620366"/>
            <a:ext cx="9144078" cy="56703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9" name="Google Shape;4489;p311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90" name="Google Shape;4490;p311"/>
          <p:cNvSpPr/>
          <p:nvPr/>
        </p:nvSpPr>
        <p:spPr>
          <a:xfrm rot="5400000">
            <a:off x="5105631" y="4538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1" name="Google Shape;4491;p311"/>
          <p:cNvSpPr/>
          <p:nvPr/>
        </p:nvSpPr>
        <p:spPr>
          <a:xfrm rot="5400000">
            <a:off x="2614144" y="4570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2" name="Google Shape;4492;p311"/>
          <p:cNvSpPr/>
          <p:nvPr/>
        </p:nvSpPr>
        <p:spPr>
          <a:xfrm rot="-5400000">
            <a:off x="8149681" y="44399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3" name="Google Shape;4493;p311"/>
          <p:cNvSpPr/>
          <p:nvPr/>
        </p:nvSpPr>
        <p:spPr>
          <a:xfrm rot="5400000">
            <a:off x="171556" y="4654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30">
    <p:spTree>
      <p:nvGrpSpPr>
        <p:cNvPr id="4494" name="Shape 4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" name="Google Shape;4495;p31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96" name="Google Shape;4496;p312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7" name="Google Shape;4497;p312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8" name="Google Shape;4498;p312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9" name="Google Shape;4499;p312"/>
          <p:cNvSpPr/>
          <p:nvPr/>
        </p:nvSpPr>
        <p:spPr>
          <a:xfrm rot="3639566">
            <a:off x="8848749" y="3810222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0" name="Google Shape;4500;p312"/>
          <p:cNvSpPr/>
          <p:nvPr/>
        </p:nvSpPr>
        <p:spPr>
          <a:xfrm rot="3637394">
            <a:off x="7609045" y="4405221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1" name="Google Shape;4501;p312"/>
          <p:cNvSpPr/>
          <p:nvPr/>
        </p:nvSpPr>
        <p:spPr>
          <a:xfrm rot="-7162606">
            <a:off x="8189482" y="4018840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2" name="Google Shape;4502;p312"/>
          <p:cNvSpPr/>
          <p:nvPr/>
        </p:nvSpPr>
        <p:spPr>
          <a:xfrm rot="3639566">
            <a:off x="6737804" y="4153075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31">
    <p:spTree>
      <p:nvGrpSpPr>
        <p:cNvPr id="4503" name="Shape 4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4" name="Google Shape;4504;p313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05" name="Google Shape;4505;p313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6" name="Google Shape;4506;p313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7" name="Google Shape;4507;p313"/>
          <p:cNvSpPr/>
          <p:nvPr/>
        </p:nvSpPr>
        <p:spPr>
          <a:xfrm rot="5400000">
            <a:off x="2548406" y="46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8" name="Google Shape;4508;p313"/>
          <p:cNvSpPr/>
          <p:nvPr/>
        </p:nvSpPr>
        <p:spPr>
          <a:xfrm rot="5400000">
            <a:off x="1196219" y="45750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9" name="Google Shape;4509;p313"/>
          <p:cNvSpPr/>
          <p:nvPr/>
        </p:nvSpPr>
        <p:spPr>
          <a:xfrm rot="-5400000">
            <a:off x="1891581" y="4522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34">
    <p:spTree>
      <p:nvGrpSpPr>
        <p:cNvPr id="4510" name="Shape 4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1" name="Google Shape;4511;p31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12" name="Google Shape;4512;p314"/>
          <p:cNvSpPr/>
          <p:nvPr/>
        </p:nvSpPr>
        <p:spPr>
          <a:xfrm flipH="1" rot="-5911893">
            <a:off x="-8708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3" name="Google Shape;4513;p314"/>
          <p:cNvSpPr/>
          <p:nvPr/>
        </p:nvSpPr>
        <p:spPr>
          <a:xfrm flipH="1" rot="-515846">
            <a:off x="-2829770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4" name="Google Shape;4514;p314"/>
          <p:cNvSpPr/>
          <p:nvPr/>
        </p:nvSpPr>
        <p:spPr>
          <a:xfrm flipH="1">
            <a:off x="-2852836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5" name="Google Shape;4515;p314"/>
          <p:cNvSpPr/>
          <p:nvPr/>
        </p:nvSpPr>
        <p:spPr>
          <a:xfrm rot="10800000">
            <a:off x="7544677" y="6354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6" name="Google Shape;4516;p314"/>
          <p:cNvSpPr/>
          <p:nvPr/>
        </p:nvSpPr>
        <p:spPr>
          <a:xfrm flipH="1" rot="-9732937">
            <a:off x="6592039" y="-37815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7" name="Google Shape;4517;p314"/>
          <p:cNvSpPr/>
          <p:nvPr/>
        </p:nvSpPr>
        <p:spPr>
          <a:xfrm rot="-10173584">
            <a:off x="7084740" y="-31087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8" name="Google Shape;4518;p314"/>
          <p:cNvSpPr/>
          <p:nvPr/>
        </p:nvSpPr>
        <p:spPr>
          <a:xfrm rot="5400000">
            <a:off x="8509906" y="1003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9" name="Google Shape;4519;p314"/>
          <p:cNvSpPr/>
          <p:nvPr/>
        </p:nvSpPr>
        <p:spPr>
          <a:xfrm rot="5400000">
            <a:off x="6823844" y="121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0" name="Google Shape;4520;p314"/>
          <p:cNvSpPr/>
          <p:nvPr/>
        </p:nvSpPr>
        <p:spPr>
          <a:xfrm rot="-5400000">
            <a:off x="365881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1" name="Google Shape;4521;p314"/>
          <p:cNvSpPr/>
          <p:nvPr/>
        </p:nvSpPr>
        <p:spPr>
          <a:xfrm rot="5400000">
            <a:off x="1715256" y="1801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38">
    <p:spTree>
      <p:nvGrpSpPr>
        <p:cNvPr id="4522" name="Shape 4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3" name="Google Shape;4523;p31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24" name="Google Shape;4524;p315"/>
          <p:cNvSpPr/>
          <p:nvPr/>
        </p:nvSpPr>
        <p:spPr>
          <a:xfrm flipH="1" rot="10800000">
            <a:off x="-614789" y="7941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5" name="Google Shape;4525;p315"/>
          <p:cNvSpPr/>
          <p:nvPr/>
        </p:nvSpPr>
        <p:spPr>
          <a:xfrm rot="9367883">
            <a:off x="-881240" y="-32226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6" name="Google Shape;4526;p315"/>
          <p:cNvSpPr/>
          <p:nvPr/>
        </p:nvSpPr>
        <p:spPr>
          <a:xfrm flipH="1" rot="9944222">
            <a:off x="-1417570" y="-278867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7" name="Google Shape;4527;p315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8" name="Google Shape;4528;p315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9" name="Google Shape;4529;p315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0" name="Google Shape;4530;p315"/>
          <p:cNvSpPr/>
          <p:nvPr/>
        </p:nvSpPr>
        <p:spPr>
          <a:xfrm rot="5400000">
            <a:off x="1088106" y="691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1" name="Google Shape;4531;p315"/>
          <p:cNvSpPr/>
          <p:nvPr/>
        </p:nvSpPr>
        <p:spPr>
          <a:xfrm rot="5400000">
            <a:off x="7730244" y="438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2" name="Google Shape;4532;p315"/>
          <p:cNvSpPr/>
          <p:nvPr/>
        </p:nvSpPr>
        <p:spPr>
          <a:xfrm rot="-5400000">
            <a:off x="400881" y="724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3" name="Google Shape;4533;p315"/>
          <p:cNvSpPr/>
          <p:nvPr/>
        </p:nvSpPr>
        <p:spPr>
          <a:xfrm rot="5400000">
            <a:off x="6958806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3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85" name="Google Shape;385;p33"/>
          <p:cNvSpPr/>
          <p:nvPr/>
        </p:nvSpPr>
        <p:spPr>
          <a:xfrm rot="1518785">
            <a:off x="6954573" y="11686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3"/>
          <p:cNvSpPr/>
          <p:nvPr/>
        </p:nvSpPr>
        <p:spPr>
          <a:xfrm rot="1519228">
            <a:off x="6010314" y="-585860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3"/>
          <p:cNvSpPr/>
          <p:nvPr/>
        </p:nvSpPr>
        <p:spPr>
          <a:xfrm flipH="1" rot="1518617">
            <a:off x="6004813" y="-50311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3"/>
          <p:cNvSpPr/>
          <p:nvPr/>
        </p:nvSpPr>
        <p:spPr>
          <a:xfrm rot="-5400000">
            <a:off x="6589131" y="165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3"/>
          <p:cNvSpPr/>
          <p:nvPr/>
        </p:nvSpPr>
        <p:spPr>
          <a:xfrm rot="-5400000">
            <a:off x="8006419" y="3300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3"/>
          <p:cNvSpPr/>
          <p:nvPr/>
        </p:nvSpPr>
        <p:spPr>
          <a:xfrm rot="5400000">
            <a:off x="7311056" y="382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3"/>
          <p:cNvSpPr/>
          <p:nvPr/>
        </p:nvSpPr>
        <p:spPr>
          <a:xfrm rot="-5400000">
            <a:off x="8597531" y="900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39">
    <p:spTree>
      <p:nvGrpSpPr>
        <p:cNvPr id="4534" name="Shape 4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5" name="Google Shape;4535;p31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36" name="Google Shape;4536;p316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7" name="Google Shape;4537;p316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8" name="Google Shape;4538;p316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9" name="Google Shape;4539;p316"/>
          <p:cNvSpPr/>
          <p:nvPr/>
        </p:nvSpPr>
        <p:spPr>
          <a:xfrm rot="5400000">
            <a:off x="-693662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0" name="Google Shape;4540;p316"/>
          <p:cNvSpPr/>
          <p:nvPr/>
        </p:nvSpPr>
        <p:spPr>
          <a:xfrm flipH="1" rot="5399497">
            <a:off x="-191814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1" name="Google Shape;4541;p316"/>
          <p:cNvSpPr/>
          <p:nvPr/>
        </p:nvSpPr>
        <p:spPr>
          <a:xfrm rot="5400440">
            <a:off x="-221906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2" name="Google Shape;4542;p316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3" name="Google Shape;4543;p316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4" name="Google Shape;4544;p316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5" name="Google Shape;4545;p316"/>
          <p:cNvSpPr/>
          <p:nvPr/>
        </p:nvSpPr>
        <p:spPr>
          <a:xfrm>
            <a:off x="1089719" y="363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6" name="Google Shape;4546;p316"/>
          <p:cNvSpPr/>
          <p:nvPr/>
        </p:nvSpPr>
        <p:spPr>
          <a:xfrm>
            <a:off x="478769" y="31162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7" name="Google Shape;4547;p316"/>
          <p:cNvSpPr/>
          <p:nvPr/>
        </p:nvSpPr>
        <p:spPr>
          <a:xfrm rot="10800000">
            <a:off x="625181" y="1410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8" name="Google Shape;4548;p316"/>
          <p:cNvSpPr/>
          <p:nvPr/>
        </p:nvSpPr>
        <p:spPr>
          <a:xfrm>
            <a:off x="812319" y="4651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9" name="Google Shape;4549;p316"/>
          <p:cNvSpPr/>
          <p:nvPr/>
        </p:nvSpPr>
        <p:spPr>
          <a:xfrm rot="5400000">
            <a:off x="8776881" y="382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0" name="Google Shape;4550;p316"/>
          <p:cNvSpPr/>
          <p:nvPr/>
        </p:nvSpPr>
        <p:spPr>
          <a:xfrm rot="5400000">
            <a:off x="6958944" y="1889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1" name="Google Shape;4551;p316"/>
          <p:cNvSpPr/>
          <p:nvPr/>
        </p:nvSpPr>
        <p:spPr>
          <a:xfrm rot="-5400000">
            <a:off x="7277406" y="4337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2" name="Google Shape;4552;p316"/>
          <p:cNvSpPr/>
          <p:nvPr/>
        </p:nvSpPr>
        <p:spPr>
          <a:xfrm rot="5400000">
            <a:off x="8513881" y="8568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CUSTOM_44">
    <p:spTree>
      <p:nvGrpSpPr>
        <p:cNvPr id="4553" name="Shape 4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4" name="Google Shape;4554;p317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55" name="Google Shape;4555;p317"/>
          <p:cNvSpPr/>
          <p:nvPr/>
        </p:nvSpPr>
        <p:spPr>
          <a:xfrm rot="10800000">
            <a:off x="4827336" y="4320028"/>
            <a:ext cx="3936983" cy="1153922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6" name="Google Shape;4556;p317"/>
          <p:cNvSpPr/>
          <p:nvPr/>
        </p:nvSpPr>
        <p:spPr>
          <a:xfrm flipH="1" rot="10800000">
            <a:off x="5609830" y="3895999"/>
            <a:ext cx="5735030" cy="157795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7" name="Google Shape;4557;p317"/>
          <p:cNvSpPr/>
          <p:nvPr/>
        </p:nvSpPr>
        <p:spPr>
          <a:xfrm rot="10800000">
            <a:off x="6110409" y="4087929"/>
            <a:ext cx="3937105" cy="1386022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8" name="Google Shape;4558;p317"/>
          <p:cNvSpPr/>
          <p:nvPr/>
        </p:nvSpPr>
        <p:spPr>
          <a:xfrm rot="3210522">
            <a:off x="8828071" y="3601255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9" name="Google Shape;4559;p317"/>
          <p:cNvSpPr/>
          <p:nvPr/>
        </p:nvSpPr>
        <p:spPr>
          <a:xfrm rot="3212945">
            <a:off x="7223745" y="4593605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0" name="Google Shape;4560;p317"/>
          <p:cNvSpPr/>
          <p:nvPr/>
        </p:nvSpPr>
        <p:spPr>
          <a:xfrm rot="-7587055">
            <a:off x="7969056" y="4201692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1" name="Google Shape;4561;p317"/>
          <p:cNvSpPr/>
          <p:nvPr/>
        </p:nvSpPr>
        <p:spPr>
          <a:xfrm rot="3210522">
            <a:off x="5603511" y="4603257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CUSTOM_45">
    <p:spTree>
      <p:nvGrpSpPr>
        <p:cNvPr id="4562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31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64" name="Google Shape;4564;p318"/>
          <p:cNvSpPr/>
          <p:nvPr/>
        </p:nvSpPr>
        <p:spPr>
          <a:xfrm>
            <a:off x="-175093" y="-11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5" name="Google Shape;4565;p318"/>
          <p:cNvSpPr/>
          <p:nvPr/>
        </p:nvSpPr>
        <p:spPr>
          <a:xfrm flipH="1">
            <a:off x="-2755633" y="-11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6" name="Google Shape;4566;p318"/>
          <p:cNvSpPr/>
          <p:nvPr/>
        </p:nvSpPr>
        <p:spPr>
          <a:xfrm>
            <a:off x="-1458290" y="-11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7" name="Google Shape;4567;p318"/>
          <p:cNvSpPr/>
          <p:nvPr/>
        </p:nvSpPr>
        <p:spPr>
          <a:xfrm flipH="1" rot="5400000">
            <a:off x="4202856" y="124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8" name="Google Shape;4568;p318"/>
          <p:cNvSpPr/>
          <p:nvPr/>
        </p:nvSpPr>
        <p:spPr>
          <a:xfrm flipH="1" rot="5400000">
            <a:off x="902469" y="801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9" name="Google Shape;4569;p318"/>
          <p:cNvSpPr/>
          <p:nvPr/>
        </p:nvSpPr>
        <p:spPr>
          <a:xfrm flipH="1" rot="-5400000">
            <a:off x="1597831" y="854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0" name="Google Shape;4570;p318"/>
          <p:cNvSpPr/>
          <p:nvPr/>
        </p:nvSpPr>
        <p:spPr>
          <a:xfrm flipH="1" rot="5400000">
            <a:off x="246256" y="1371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6">
  <p:cSld name="CUSTOM_47">
    <p:spTree>
      <p:nvGrpSpPr>
        <p:cNvPr id="4571" name="Shape 4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2" name="Google Shape;4572;p319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73" name="Google Shape;4573;p319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4" name="Google Shape;4574;p319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5" name="Google Shape;4575;p319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6" name="Google Shape;4576;p319"/>
          <p:cNvSpPr/>
          <p:nvPr/>
        </p:nvSpPr>
        <p:spPr>
          <a:xfrm rot="3043967">
            <a:off x="8461110" y="3707189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7" name="Google Shape;4577;p319"/>
          <p:cNvSpPr/>
          <p:nvPr/>
        </p:nvSpPr>
        <p:spPr>
          <a:xfrm rot="3041162">
            <a:off x="7337669" y="4513351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8" name="Google Shape;4578;p319"/>
          <p:cNvSpPr/>
          <p:nvPr/>
        </p:nvSpPr>
        <p:spPr>
          <a:xfrm rot="-7758838">
            <a:off x="7842708" y="4032580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9" name="Google Shape;4579;p319"/>
          <p:cNvSpPr/>
          <p:nvPr/>
        </p:nvSpPr>
        <p:spPr>
          <a:xfrm rot="3043967">
            <a:off x="6441045" y="4409310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7">
  <p:cSld name="CUSTOM_48">
    <p:spTree>
      <p:nvGrpSpPr>
        <p:cNvPr id="4580" name="Shape 4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1" name="Google Shape;4581;p32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82" name="Google Shape;4582;p320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3" name="Google Shape;4583;p320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4" name="Google Shape;4584;p320"/>
          <p:cNvSpPr/>
          <p:nvPr/>
        </p:nvSpPr>
        <p:spPr>
          <a:xfrm rot="5400000">
            <a:off x="3391556" y="48975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5" name="Google Shape;4585;p320"/>
          <p:cNvSpPr/>
          <p:nvPr/>
        </p:nvSpPr>
        <p:spPr>
          <a:xfrm rot="-5400000">
            <a:off x="1730281" y="4340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6" name="Google Shape;4586;p320"/>
          <p:cNvSpPr/>
          <p:nvPr/>
        </p:nvSpPr>
        <p:spPr>
          <a:xfrm rot="5400000">
            <a:off x="628131" y="3448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21">
    <p:spTree>
      <p:nvGrpSpPr>
        <p:cNvPr id="4587" name="Shape 4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8" name="Google Shape;4588;p321"/>
          <p:cNvSpPr/>
          <p:nvPr/>
        </p:nvSpPr>
        <p:spPr>
          <a:xfrm rot="10800000">
            <a:off x="7575354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9" name="Google Shape;4589;p321"/>
          <p:cNvSpPr/>
          <p:nvPr/>
        </p:nvSpPr>
        <p:spPr>
          <a:xfrm flipH="1" rot="-9367883">
            <a:off x="713109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0" name="Google Shape;4590;p321"/>
          <p:cNvSpPr/>
          <p:nvPr/>
        </p:nvSpPr>
        <p:spPr>
          <a:xfrm rot="-9944222">
            <a:off x="7216014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1" name="Google Shape;4591;p321"/>
          <p:cNvSpPr txBox="1"/>
          <p:nvPr>
            <p:ph idx="1" type="body"/>
          </p:nvPr>
        </p:nvSpPr>
        <p:spPr>
          <a:xfrm>
            <a:off x="718675" y="365815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92" name="Google Shape;4592;p321"/>
          <p:cNvSpPr/>
          <p:nvPr/>
        </p:nvSpPr>
        <p:spPr>
          <a:xfrm rot="5400000">
            <a:off x="8853656" y="8192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3" name="Google Shape;4593;p321"/>
          <p:cNvSpPr/>
          <p:nvPr/>
        </p:nvSpPr>
        <p:spPr>
          <a:xfrm rot="5400000">
            <a:off x="7501469" y="7192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4" name="Google Shape;4594;p321"/>
          <p:cNvSpPr/>
          <p:nvPr/>
        </p:nvSpPr>
        <p:spPr>
          <a:xfrm rot="-5400000">
            <a:off x="8196831" y="6666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5" name="Google Shape;4595;p321"/>
          <p:cNvSpPr/>
          <p:nvPr/>
        </p:nvSpPr>
        <p:spPr>
          <a:xfrm rot="5400000">
            <a:off x="6845256" y="844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40">
    <p:spTree>
      <p:nvGrpSpPr>
        <p:cNvPr id="4596" name="Shape 4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" name="Google Shape;4597;p322"/>
          <p:cNvSpPr/>
          <p:nvPr/>
        </p:nvSpPr>
        <p:spPr>
          <a:xfrm flipH="1" rot="10800000">
            <a:off x="-913868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8" name="Google Shape;4598;p322"/>
          <p:cNvSpPr/>
          <p:nvPr/>
        </p:nvSpPr>
        <p:spPr>
          <a:xfrm rot="9367883">
            <a:off x="-1180318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9" name="Google Shape;4599;p322"/>
          <p:cNvSpPr/>
          <p:nvPr/>
        </p:nvSpPr>
        <p:spPr>
          <a:xfrm flipH="1" rot="9944222">
            <a:off x="-1716649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0" name="Google Shape;4600;p322"/>
          <p:cNvSpPr txBox="1"/>
          <p:nvPr>
            <p:ph type="title"/>
          </p:nvPr>
        </p:nvSpPr>
        <p:spPr>
          <a:xfrm>
            <a:off x="718675" y="1076025"/>
            <a:ext cx="37827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4601" name="Google Shape;4601;p322"/>
          <p:cNvSpPr/>
          <p:nvPr/>
        </p:nvSpPr>
        <p:spPr>
          <a:xfrm>
            <a:off x="-1041647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2" name="Google Shape;4602;p322"/>
          <p:cNvSpPr/>
          <p:nvPr/>
        </p:nvSpPr>
        <p:spPr>
          <a:xfrm flipH="1" rot="1067063">
            <a:off x="-1322829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3" name="Google Shape;4603;p322"/>
          <p:cNvSpPr/>
          <p:nvPr/>
        </p:nvSpPr>
        <p:spPr>
          <a:xfrm rot="626416">
            <a:off x="-2113010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4" name="Google Shape;4604;p322"/>
          <p:cNvSpPr/>
          <p:nvPr/>
        </p:nvSpPr>
        <p:spPr>
          <a:xfrm rot="5400000">
            <a:off x="393556" y="3945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5" name="Google Shape;4605;p322"/>
          <p:cNvSpPr/>
          <p:nvPr/>
        </p:nvSpPr>
        <p:spPr>
          <a:xfrm rot="5400000">
            <a:off x="827744" y="435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6" name="Google Shape;4606;p322"/>
          <p:cNvSpPr/>
          <p:nvPr/>
        </p:nvSpPr>
        <p:spPr>
          <a:xfrm rot="-5400000">
            <a:off x="1266956" y="43673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7" name="Google Shape;4607;p322"/>
          <p:cNvSpPr/>
          <p:nvPr/>
        </p:nvSpPr>
        <p:spPr>
          <a:xfrm rot="5400000">
            <a:off x="110881" y="805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43">
    <p:spTree>
      <p:nvGrpSpPr>
        <p:cNvPr id="4608" name="Shape 4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9" name="Google Shape;4609;p323"/>
          <p:cNvSpPr txBox="1"/>
          <p:nvPr>
            <p:ph idx="1" type="subTitle"/>
          </p:nvPr>
        </p:nvSpPr>
        <p:spPr>
          <a:xfrm>
            <a:off x="1262692" y="2915250"/>
            <a:ext cx="2877600" cy="6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10" name="Google Shape;4610;p323"/>
          <p:cNvSpPr txBox="1"/>
          <p:nvPr>
            <p:ph hasCustomPrompt="1" type="title"/>
          </p:nvPr>
        </p:nvSpPr>
        <p:spPr>
          <a:xfrm>
            <a:off x="1262650" y="1557200"/>
            <a:ext cx="28776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4611" name="Google Shape;4611;p323"/>
          <p:cNvSpPr/>
          <p:nvPr/>
        </p:nvSpPr>
        <p:spPr>
          <a:xfrm rot="-9281215">
            <a:off x="-38626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2" name="Google Shape;4612;p323"/>
          <p:cNvSpPr/>
          <p:nvPr/>
        </p:nvSpPr>
        <p:spPr>
          <a:xfrm rot="-9280772">
            <a:off x="-649223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3" name="Google Shape;4613;p323"/>
          <p:cNvSpPr/>
          <p:nvPr/>
        </p:nvSpPr>
        <p:spPr>
          <a:xfrm flipH="1" rot="-9281383">
            <a:off x="-1125488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4" name="Google Shape;4614;p323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5" name="Google Shape;4615;p323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6" name="Google Shape;4616;p323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7" name="Google Shape;4617;p323"/>
          <p:cNvSpPr/>
          <p:nvPr/>
        </p:nvSpPr>
        <p:spPr>
          <a:xfrm rot="5400000">
            <a:off x="1614606" y="6706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8" name="Google Shape;4618;p323"/>
          <p:cNvSpPr/>
          <p:nvPr/>
        </p:nvSpPr>
        <p:spPr>
          <a:xfrm rot="5400000">
            <a:off x="1071344" y="42445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9" name="Google Shape;4619;p323"/>
          <p:cNvSpPr/>
          <p:nvPr/>
        </p:nvSpPr>
        <p:spPr>
          <a:xfrm rot="-5400000">
            <a:off x="957781" y="517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0" name="Google Shape;4620;p323"/>
          <p:cNvSpPr/>
          <p:nvPr/>
        </p:nvSpPr>
        <p:spPr>
          <a:xfrm rot="5400000">
            <a:off x="415131" y="3609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4621" name="Shape 4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2" name="Google Shape;4622;p324"/>
          <p:cNvSpPr txBox="1"/>
          <p:nvPr>
            <p:ph type="title"/>
          </p:nvPr>
        </p:nvSpPr>
        <p:spPr>
          <a:xfrm>
            <a:off x="2846475" y="363275"/>
            <a:ext cx="345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623" name="Google Shape;4623;p324"/>
          <p:cNvSpPr txBox="1"/>
          <p:nvPr>
            <p:ph idx="1" type="subTitle"/>
          </p:nvPr>
        </p:nvSpPr>
        <p:spPr>
          <a:xfrm>
            <a:off x="788350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624" name="Google Shape;4624;p324"/>
          <p:cNvSpPr txBox="1"/>
          <p:nvPr>
            <p:ph idx="2" type="subTitle"/>
          </p:nvPr>
        </p:nvSpPr>
        <p:spPr>
          <a:xfrm>
            <a:off x="53817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25" name="Google Shape;4625;p324"/>
          <p:cNvSpPr txBox="1"/>
          <p:nvPr>
            <p:ph idx="3" type="subTitle"/>
          </p:nvPr>
        </p:nvSpPr>
        <p:spPr>
          <a:xfrm>
            <a:off x="5158975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626" name="Google Shape;4626;p324"/>
          <p:cNvSpPr txBox="1"/>
          <p:nvPr>
            <p:ph idx="4" type="subTitle"/>
          </p:nvPr>
        </p:nvSpPr>
        <p:spPr>
          <a:xfrm>
            <a:off x="477182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27" name="Google Shape;4627;p324"/>
          <p:cNvSpPr/>
          <p:nvPr/>
        </p:nvSpPr>
        <p:spPr>
          <a:xfrm flipH="1" rot="-10350985">
            <a:off x="6450155" y="-124771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8" name="Google Shape;4628;p324"/>
          <p:cNvSpPr/>
          <p:nvPr/>
        </p:nvSpPr>
        <p:spPr>
          <a:xfrm flipH="1">
            <a:off x="8345826" y="98462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9" name="Google Shape;4629;p324"/>
          <p:cNvSpPr/>
          <p:nvPr/>
        </p:nvSpPr>
        <p:spPr>
          <a:xfrm flipH="1">
            <a:off x="8977776" y="13254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0" name="Google Shape;4630;p324"/>
          <p:cNvSpPr/>
          <p:nvPr/>
        </p:nvSpPr>
        <p:spPr>
          <a:xfrm flipH="1">
            <a:off x="6236651" y="1883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1" name="Google Shape;4631;p324"/>
          <p:cNvSpPr/>
          <p:nvPr/>
        </p:nvSpPr>
        <p:spPr>
          <a:xfrm flipH="1">
            <a:off x="7070376" y="539299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2" name="Google Shape;4632;p324"/>
          <p:cNvSpPr/>
          <p:nvPr/>
        </p:nvSpPr>
        <p:spPr>
          <a:xfrm>
            <a:off x="7168769" y="-99365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3" name="Google Shape;4633;p324"/>
          <p:cNvSpPr/>
          <p:nvPr/>
        </p:nvSpPr>
        <p:spPr>
          <a:xfrm flipH="1" rot="10800000">
            <a:off x="7678176" y="-210266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4" name="Google Shape;4634;p324"/>
          <p:cNvSpPr/>
          <p:nvPr/>
        </p:nvSpPr>
        <p:spPr>
          <a:xfrm rot="10350985">
            <a:off x="-562292" y="-173408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5" name="Google Shape;4635;p324"/>
          <p:cNvSpPr/>
          <p:nvPr/>
        </p:nvSpPr>
        <p:spPr>
          <a:xfrm>
            <a:off x="823471" y="93598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6" name="Google Shape;4636;p324"/>
          <p:cNvSpPr/>
          <p:nvPr/>
        </p:nvSpPr>
        <p:spPr>
          <a:xfrm>
            <a:off x="256621" y="1276811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7" name="Google Shape;4637;p324"/>
          <p:cNvSpPr/>
          <p:nvPr/>
        </p:nvSpPr>
        <p:spPr>
          <a:xfrm>
            <a:off x="2997746" y="13973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8" name="Google Shape;4638;p324"/>
          <p:cNvSpPr/>
          <p:nvPr/>
        </p:nvSpPr>
        <p:spPr>
          <a:xfrm>
            <a:off x="2164021" y="490661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9" name="Google Shape;4639;p324"/>
          <p:cNvSpPr/>
          <p:nvPr/>
        </p:nvSpPr>
        <p:spPr>
          <a:xfrm flipH="1">
            <a:off x="-353582" y="-148002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0" name="Google Shape;4640;p324"/>
          <p:cNvSpPr/>
          <p:nvPr/>
        </p:nvSpPr>
        <p:spPr>
          <a:xfrm rot="10800000">
            <a:off x="-402608" y="-258904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8">
    <p:spTree>
      <p:nvGrpSpPr>
        <p:cNvPr id="4641" name="Shape 4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2" name="Google Shape;4642;p325"/>
          <p:cNvSpPr txBox="1"/>
          <p:nvPr>
            <p:ph idx="1" type="subTitle"/>
          </p:nvPr>
        </p:nvSpPr>
        <p:spPr>
          <a:xfrm>
            <a:off x="4658775" y="344180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43" name="Google Shape;4643;p325"/>
          <p:cNvSpPr txBox="1"/>
          <p:nvPr>
            <p:ph idx="2" type="subTitle"/>
          </p:nvPr>
        </p:nvSpPr>
        <p:spPr>
          <a:xfrm>
            <a:off x="2397771" y="140025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44" name="Google Shape;4644;p325"/>
          <p:cNvSpPr txBox="1"/>
          <p:nvPr>
            <p:ph type="title"/>
          </p:nvPr>
        </p:nvSpPr>
        <p:spPr>
          <a:xfrm>
            <a:off x="4658771" y="280610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4645" name="Google Shape;4645;p325"/>
          <p:cNvSpPr txBox="1"/>
          <p:nvPr>
            <p:ph idx="3" type="title"/>
          </p:nvPr>
        </p:nvSpPr>
        <p:spPr>
          <a:xfrm>
            <a:off x="2397771" y="76455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4646" name="Google Shape;4646;p325"/>
          <p:cNvSpPr/>
          <p:nvPr/>
        </p:nvSpPr>
        <p:spPr>
          <a:xfrm>
            <a:off x="485275" y="3859450"/>
            <a:ext cx="3336529" cy="1283560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7" name="Google Shape;4647;p325"/>
          <p:cNvSpPr/>
          <p:nvPr/>
        </p:nvSpPr>
        <p:spPr>
          <a:xfrm flipH="1" rot="1432232">
            <a:off x="-470789" y="4165605"/>
            <a:ext cx="4306753" cy="1531081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8" name="Google Shape;4648;p325"/>
          <p:cNvSpPr/>
          <p:nvPr/>
        </p:nvSpPr>
        <p:spPr>
          <a:xfrm rot="5772258">
            <a:off x="7200936" y="-653045"/>
            <a:ext cx="2023504" cy="19351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9" name="Google Shape;4649;p325"/>
          <p:cNvSpPr/>
          <p:nvPr/>
        </p:nvSpPr>
        <p:spPr>
          <a:xfrm rot="707044">
            <a:off x="5289054" y="-380400"/>
            <a:ext cx="4307387" cy="1170580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0" name="Google Shape;4650;p325"/>
          <p:cNvSpPr/>
          <p:nvPr/>
        </p:nvSpPr>
        <p:spPr>
          <a:xfrm>
            <a:off x="5289100" y="-380553"/>
            <a:ext cx="4306711" cy="128365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1" name="Google Shape;4651;p325"/>
          <p:cNvSpPr/>
          <p:nvPr/>
        </p:nvSpPr>
        <p:spPr>
          <a:xfrm rot="855605">
            <a:off x="-610970" y="4000688"/>
            <a:ext cx="4923475" cy="1631508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2" name="Google Shape;4652;p325"/>
          <p:cNvSpPr/>
          <p:nvPr/>
        </p:nvSpPr>
        <p:spPr>
          <a:xfrm rot="5400000">
            <a:off x="2493669" y="40945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3" name="Google Shape;4653;p325"/>
          <p:cNvSpPr/>
          <p:nvPr/>
        </p:nvSpPr>
        <p:spPr>
          <a:xfrm rot="5400000">
            <a:off x="1141481" y="39944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4" name="Google Shape;4654;p325"/>
          <p:cNvSpPr/>
          <p:nvPr/>
        </p:nvSpPr>
        <p:spPr>
          <a:xfrm rot="-5400000">
            <a:off x="1836844" y="3941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5" name="Google Shape;4655;p325"/>
          <p:cNvSpPr/>
          <p:nvPr/>
        </p:nvSpPr>
        <p:spPr>
          <a:xfrm rot="5400000">
            <a:off x="485269" y="33596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6" name="Google Shape;4656;p325"/>
          <p:cNvSpPr/>
          <p:nvPr/>
        </p:nvSpPr>
        <p:spPr>
          <a:xfrm rot="5400000">
            <a:off x="7169406" y="964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7" name="Google Shape;4657;p325"/>
          <p:cNvSpPr/>
          <p:nvPr/>
        </p:nvSpPr>
        <p:spPr>
          <a:xfrm rot="5400000">
            <a:off x="5817219" y="8647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8" name="Google Shape;4658;p325"/>
          <p:cNvSpPr/>
          <p:nvPr/>
        </p:nvSpPr>
        <p:spPr>
          <a:xfrm rot="-5400000">
            <a:off x="6512581" y="8121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9" name="Google Shape;4659;p325"/>
          <p:cNvSpPr/>
          <p:nvPr/>
        </p:nvSpPr>
        <p:spPr>
          <a:xfrm rot="5400000">
            <a:off x="5161006" y="229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394" name="Google Shape;394;p34"/>
          <p:cNvSpPr/>
          <p:nvPr/>
        </p:nvSpPr>
        <p:spPr>
          <a:xfrm>
            <a:off x="59995" y="104"/>
            <a:ext cx="3198939" cy="98175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4"/>
          <p:cNvSpPr/>
          <p:nvPr/>
        </p:nvSpPr>
        <p:spPr>
          <a:xfrm rot="10800000">
            <a:off x="11674" y="-160"/>
            <a:ext cx="2577485" cy="1116125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4"/>
          <p:cNvSpPr/>
          <p:nvPr/>
        </p:nvSpPr>
        <p:spPr>
          <a:xfrm flipH="1" rot="10800000">
            <a:off x="11556" y="278"/>
            <a:ext cx="2193727" cy="1115769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4"/>
          <p:cNvSpPr/>
          <p:nvPr/>
        </p:nvSpPr>
        <p:spPr>
          <a:xfrm flipH="1" rot="5400000">
            <a:off x="3258931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4"/>
          <p:cNvSpPr/>
          <p:nvPr/>
        </p:nvSpPr>
        <p:spPr>
          <a:xfrm flipH="1" rot="5400000">
            <a:off x="1272669" y="444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4"/>
          <p:cNvSpPr/>
          <p:nvPr/>
        </p:nvSpPr>
        <p:spPr>
          <a:xfrm flipH="1" rot="5400000">
            <a:off x="376506" y="135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spTree>
      <p:nvGrpSpPr>
        <p:cNvPr id="4660" name="Shape 4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1" name="Google Shape;4661;p326"/>
          <p:cNvSpPr txBox="1"/>
          <p:nvPr>
            <p:ph type="title"/>
          </p:nvPr>
        </p:nvSpPr>
        <p:spPr>
          <a:xfrm>
            <a:off x="1829850" y="1557200"/>
            <a:ext cx="5484300" cy="118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62" name="Google Shape;4662;p326"/>
          <p:cNvSpPr txBox="1"/>
          <p:nvPr>
            <p:ph idx="1" type="subTitle"/>
          </p:nvPr>
        </p:nvSpPr>
        <p:spPr>
          <a:xfrm>
            <a:off x="1830150" y="2833325"/>
            <a:ext cx="54840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63" name="Google Shape;4663;p326"/>
          <p:cNvSpPr/>
          <p:nvPr/>
        </p:nvSpPr>
        <p:spPr>
          <a:xfrm rot="-5400000">
            <a:off x="-1029861" y="815281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4" name="Google Shape;4664;p326"/>
          <p:cNvSpPr/>
          <p:nvPr/>
        </p:nvSpPr>
        <p:spPr>
          <a:xfrm rot="-5400000">
            <a:off x="-1888219" y="1592238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5" name="Google Shape;4665;p326"/>
          <p:cNvSpPr/>
          <p:nvPr/>
        </p:nvSpPr>
        <p:spPr>
          <a:xfrm rot="5400000">
            <a:off x="387256" y="36107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6" name="Google Shape;4666;p326"/>
          <p:cNvSpPr/>
          <p:nvPr/>
        </p:nvSpPr>
        <p:spPr>
          <a:xfrm rot="5400000">
            <a:off x="603369" y="1722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7" name="Google Shape;4667;p326"/>
          <p:cNvSpPr/>
          <p:nvPr/>
        </p:nvSpPr>
        <p:spPr>
          <a:xfrm rot="5400000">
            <a:off x="-751978" y="255224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8" name="Google Shape;4668;p326"/>
          <p:cNvSpPr/>
          <p:nvPr/>
        </p:nvSpPr>
        <p:spPr>
          <a:xfrm rot="5400000">
            <a:off x="1033906" y="11430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9" name="Google Shape;4669;p326"/>
          <p:cNvSpPr/>
          <p:nvPr/>
        </p:nvSpPr>
        <p:spPr>
          <a:xfrm rot="5400000">
            <a:off x="1978444" y="200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0" name="Google Shape;4670;p326"/>
          <p:cNvSpPr/>
          <p:nvPr/>
        </p:nvSpPr>
        <p:spPr>
          <a:xfrm rot="5400000">
            <a:off x="6115544" y="2556136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1" name="Google Shape;4671;p326"/>
          <p:cNvSpPr/>
          <p:nvPr/>
        </p:nvSpPr>
        <p:spPr>
          <a:xfrm rot="5400000">
            <a:off x="6901950" y="2423794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2" name="Google Shape;4672;p326"/>
          <p:cNvSpPr/>
          <p:nvPr/>
        </p:nvSpPr>
        <p:spPr>
          <a:xfrm rot="-5400000">
            <a:off x="8658344" y="1391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3" name="Google Shape;4673;p326"/>
          <p:cNvSpPr/>
          <p:nvPr/>
        </p:nvSpPr>
        <p:spPr>
          <a:xfrm rot="-5400000">
            <a:off x="8377131" y="3215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4" name="Google Shape;4674;p326"/>
          <p:cNvSpPr/>
          <p:nvPr/>
        </p:nvSpPr>
        <p:spPr>
          <a:xfrm rot="-5400000">
            <a:off x="7021777" y="3324160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5" name="Google Shape;4675;p326"/>
          <p:cNvSpPr/>
          <p:nvPr/>
        </p:nvSpPr>
        <p:spPr>
          <a:xfrm rot="-5400000">
            <a:off x="8011694" y="38594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6" name="Google Shape;4676;p326"/>
          <p:cNvSpPr/>
          <p:nvPr/>
        </p:nvSpPr>
        <p:spPr>
          <a:xfrm rot="-5400000">
            <a:off x="7002056" y="4917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4677" name="Shape 4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7"/>
          <p:cNvSpPr txBox="1"/>
          <p:nvPr>
            <p:ph type="title"/>
          </p:nvPr>
        </p:nvSpPr>
        <p:spPr>
          <a:xfrm>
            <a:off x="3145775" y="363275"/>
            <a:ext cx="285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679" name="Google Shape;4679;p327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680" name="Google Shape;4680;p327"/>
          <p:cNvSpPr txBox="1"/>
          <p:nvPr>
            <p:ph idx="2" type="subTitle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81" name="Google Shape;4681;p327"/>
          <p:cNvSpPr txBox="1"/>
          <p:nvPr>
            <p:ph idx="3" type="subTitle"/>
          </p:nvPr>
        </p:nvSpPr>
        <p:spPr>
          <a:xfrm>
            <a:off x="6596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682" name="Google Shape;4682;p327"/>
          <p:cNvSpPr txBox="1"/>
          <p:nvPr>
            <p:ph idx="4" type="subTitle"/>
          </p:nvPr>
        </p:nvSpPr>
        <p:spPr>
          <a:xfrm>
            <a:off x="9416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83" name="Google Shape;4683;p327"/>
          <p:cNvSpPr txBox="1"/>
          <p:nvPr>
            <p:ph idx="5" type="subTitle"/>
          </p:nvPr>
        </p:nvSpPr>
        <p:spPr>
          <a:xfrm>
            <a:off x="3328941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684" name="Google Shape;4684;p327"/>
          <p:cNvSpPr txBox="1"/>
          <p:nvPr>
            <p:ph idx="6" type="subTitle"/>
          </p:nvPr>
        </p:nvSpPr>
        <p:spPr>
          <a:xfrm>
            <a:off x="3610941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85" name="Google Shape;4685;p327"/>
          <p:cNvSpPr txBox="1"/>
          <p:nvPr>
            <p:ph idx="7" type="subTitle"/>
          </p:nvPr>
        </p:nvSpPr>
        <p:spPr>
          <a:xfrm>
            <a:off x="6596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686" name="Google Shape;4686;p327"/>
          <p:cNvSpPr txBox="1"/>
          <p:nvPr>
            <p:ph idx="8" type="subTitle"/>
          </p:nvPr>
        </p:nvSpPr>
        <p:spPr>
          <a:xfrm>
            <a:off x="9416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87" name="Google Shape;4687;p327"/>
          <p:cNvSpPr txBox="1"/>
          <p:nvPr>
            <p:ph idx="9" type="subTitle"/>
          </p:nvPr>
        </p:nvSpPr>
        <p:spPr>
          <a:xfrm>
            <a:off x="59982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688" name="Google Shape;4688;p327"/>
          <p:cNvSpPr txBox="1"/>
          <p:nvPr>
            <p:ph idx="13" type="subTitle"/>
          </p:nvPr>
        </p:nvSpPr>
        <p:spPr>
          <a:xfrm>
            <a:off x="6280216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89" name="Google Shape;4689;p327"/>
          <p:cNvSpPr txBox="1"/>
          <p:nvPr>
            <p:ph idx="14" type="subTitle"/>
          </p:nvPr>
        </p:nvSpPr>
        <p:spPr>
          <a:xfrm>
            <a:off x="5998216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690" name="Google Shape;4690;p327"/>
          <p:cNvSpPr txBox="1"/>
          <p:nvPr>
            <p:ph idx="15" type="subTitle"/>
          </p:nvPr>
        </p:nvSpPr>
        <p:spPr>
          <a:xfrm>
            <a:off x="6280216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91" name="Google Shape;4691;p327"/>
          <p:cNvSpPr/>
          <p:nvPr/>
        </p:nvSpPr>
        <p:spPr>
          <a:xfrm>
            <a:off x="5587299" y="-2095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2" name="Google Shape;4692;p327"/>
          <p:cNvSpPr/>
          <p:nvPr/>
        </p:nvSpPr>
        <p:spPr>
          <a:xfrm flipH="1" rot="10800000">
            <a:off x="6906325" y="-5251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3" name="Google Shape;4693;p327"/>
          <p:cNvSpPr/>
          <p:nvPr/>
        </p:nvSpPr>
        <p:spPr>
          <a:xfrm rot="-3279262">
            <a:off x="7901589" y="-9730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4" name="Google Shape;4694;p327"/>
          <p:cNvSpPr/>
          <p:nvPr/>
        </p:nvSpPr>
        <p:spPr>
          <a:xfrm rot="10800000">
            <a:off x="6406991" y="1135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5" name="Google Shape;4695;p327"/>
          <p:cNvSpPr/>
          <p:nvPr/>
        </p:nvSpPr>
        <p:spPr>
          <a:xfrm rot="10800000">
            <a:off x="8154416" y="3498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6" name="Google Shape;4696;p327"/>
          <p:cNvSpPr/>
          <p:nvPr/>
        </p:nvSpPr>
        <p:spPr>
          <a:xfrm rot="10800000">
            <a:off x="7681066" y="7390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7" name="Google Shape;4697;p327"/>
          <p:cNvSpPr/>
          <p:nvPr/>
        </p:nvSpPr>
        <p:spPr>
          <a:xfrm flipH="1">
            <a:off x="-3333926" y="-2107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8" name="Google Shape;4698;p327"/>
          <p:cNvSpPr/>
          <p:nvPr/>
        </p:nvSpPr>
        <p:spPr>
          <a:xfrm rot="10800000">
            <a:off x="-142195" y="-5263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9" name="Google Shape;4699;p327"/>
          <p:cNvSpPr/>
          <p:nvPr/>
        </p:nvSpPr>
        <p:spPr>
          <a:xfrm flipH="1" rot="3279262">
            <a:off x="-162965" y="-9742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0" name="Google Shape;4700;p327"/>
          <p:cNvSpPr/>
          <p:nvPr/>
        </p:nvSpPr>
        <p:spPr>
          <a:xfrm flipH="1" rot="10800000">
            <a:off x="2572953" y="1123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1" name="Google Shape;4701;p327"/>
          <p:cNvSpPr/>
          <p:nvPr/>
        </p:nvSpPr>
        <p:spPr>
          <a:xfrm flipH="1" rot="10800000">
            <a:off x="890628" y="3486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2" name="Google Shape;4702;p327"/>
          <p:cNvSpPr/>
          <p:nvPr/>
        </p:nvSpPr>
        <p:spPr>
          <a:xfrm flipH="1" rot="10800000">
            <a:off x="201303" y="10527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3" name="Google Shape;4703;p327"/>
          <p:cNvSpPr/>
          <p:nvPr/>
        </p:nvSpPr>
        <p:spPr>
          <a:xfrm flipH="1" rot="10800000">
            <a:off x="1363978" y="7378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4" name="Google Shape;4704;p327"/>
          <p:cNvSpPr/>
          <p:nvPr/>
        </p:nvSpPr>
        <p:spPr>
          <a:xfrm rot="10800000">
            <a:off x="8843741" y="10539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0">
    <p:spTree>
      <p:nvGrpSpPr>
        <p:cNvPr id="4705" name="Shape 4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6" name="Google Shape;4706;p328"/>
          <p:cNvSpPr/>
          <p:nvPr/>
        </p:nvSpPr>
        <p:spPr>
          <a:xfrm flipH="1" rot="-5400000">
            <a:off x="7394663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7" name="Google Shape;4707;p328"/>
          <p:cNvSpPr/>
          <p:nvPr/>
        </p:nvSpPr>
        <p:spPr>
          <a:xfrm rot="-5399497">
            <a:off x="654705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8" name="Google Shape;4708;p328"/>
          <p:cNvSpPr/>
          <p:nvPr/>
        </p:nvSpPr>
        <p:spPr>
          <a:xfrm flipH="1" rot="-5400440">
            <a:off x="620160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9" name="Google Shape;4709;p328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10" name="Google Shape;4710;p328"/>
          <p:cNvSpPr txBox="1"/>
          <p:nvPr>
            <p:ph idx="2" type="subTitle"/>
          </p:nvPr>
        </p:nvSpPr>
        <p:spPr>
          <a:xfrm>
            <a:off x="3610941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1" name="Google Shape;4711;p328"/>
          <p:cNvSpPr txBox="1"/>
          <p:nvPr>
            <p:ph idx="3" type="subTitle"/>
          </p:nvPr>
        </p:nvSpPr>
        <p:spPr>
          <a:xfrm>
            <a:off x="8120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12" name="Google Shape;4712;p328"/>
          <p:cNvSpPr txBox="1"/>
          <p:nvPr>
            <p:ph idx="4" type="subTitle"/>
          </p:nvPr>
        </p:nvSpPr>
        <p:spPr>
          <a:xfrm>
            <a:off x="1094063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3" name="Google Shape;4713;p328"/>
          <p:cNvSpPr txBox="1"/>
          <p:nvPr>
            <p:ph idx="5" type="subTitle"/>
          </p:nvPr>
        </p:nvSpPr>
        <p:spPr>
          <a:xfrm>
            <a:off x="3328941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14" name="Google Shape;4714;p328"/>
          <p:cNvSpPr txBox="1"/>
          <p:nvPr>
            <p:ph idx="6" type="subTitle"/>
          </p:nvPr>
        </p:nvSpPr>
        <p:spPr>
          <a:xfrm>
            <a:off x="3610941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5" name="Google Shape;4715;p328"/>
          <p:cNvSpPr txBox="1"/>
          <p:nvPr>
            <p:ph idx="7" type="subTitle"/>
          </p:nvPr>
        </p:nvSpPr>
        <p:spPr>
          <a:xfrm>
            <a:off x="812063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16" name="Google Shape;4716;p328"/>
          <p:cNvSpPr txBox="1"/>
          <p:nvPr>
            <p:ph idx="8" type="subTitle"/>
          </p:nvPr>
        </p:nvSpPr>
        <p:spPr>
          <a:xfrm>
            <a:off x="1094063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7" name="Google Shape;4717;p328"/>
          <p:cNvSpPr txBox="1"/>
          <p:nvPr>
            <p:ph idx="9" type="subTitle"/>
          </p:nvPr>
        </p:nvSpPr>
        <p:spPr>
          <a:xfrm>
            <a:off x="58458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18" name="Google Shape;4718;p328"/>
          <p:cNvSpPr txBox="1"/>
          <p:nvPr>
            <p:ph idx="13" type="subTitle"/>
          </p:nvPr>
        </p:nvSpPr>
        <p:spPr>
          <a:xfrm>
            <a:off x="6127816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9" name="Google Shape;4719;p328"/>
          <p:cNvSpPr txBox="1"/>
          <p:nvPr>
            <p:ph idx="14" type="subTitle"/>
          </p:nvPr>
        </p:nvSpPr>
        <p:spPr>
          <a:xfrm>
            <a:off x="5845816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20" name="Google Shape;4720;p328"/>
          <p:cNvSpPr txBox="1"/>
          <p:nvPr>
            <p:ph idx="15" type="subTitle"/>
          </p:nvPr>
        </p:nvSpPr>
        <p:spPr>
          <a:xfrm>
            <a:off x="6127816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21" name="Google Shape;4721;p32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722" name="Google Shape;4722;p328"/>
          <p:cNvSpPr/>
          <p:nvPr/>
        </p:nvSpPr>
        <p:spPr>
          <a:xfrm>
            <a:off x="8351719" y="1688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3" name="Google Shape;4723;p328"/>
          <p:cNvSpPr/>
          <p:nvPr/>
        </p:nvSpPr>
        <p:spPr>
          <a:xfrm>
            <a:off x="8364481" y="48082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4" name="Google Shape;4724;p328"/>
          <p:cNvSpPr/>
          <p:nvPr/>
        </p:nvSpPr>
        <p:spPr>
          <a:xfrm rot="10800000">
            <a:off x="8515231" y="14905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5" name="Google Shape;4725;p328"/>
          <p:cNvSpPr/>
          <p:nvPr/>
        </p:nvSpPr>
        <p:spPr>
          <a:xfrm>
            <a:off x="7940944" y="29972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6" name="Google Shape;4726;p328"/>
          <p:cNvSpPr/>
          <p:nvPr/>
        </p:nvSpPr>
        <p:spPr>
          <a:xfrm rot="5400000">
            <a:off x="-1539825" y="1069929"/>
            <a:ext cx="3336529" cy="605972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7" name="Google Shape;4727;p328"/>
          <p:cNvSpPr/>
          <p:nvPr/>
        </p:nvSpPr>
        <p:spPr>
          <a:xfrm flipH="1" rot="6392579">
            <a:off x="-2086596" y="339210"/>
            <a:ext cx="4108425" cy="112552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8" name="Google Shape;4728;p328"/>
          <p:cNvSpPr/>
          <p:nvPr/>
        </p:nvSpPr>
        <p:spPr>
          <a:xfrm rot="5980549">
            <a:off x="-2375690" y="502831"/>
            <a:ext cx="4840630" cy="113463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9" name="Google Shape;4729;p328"/>
          <p:cNvSpPr/>
          <p:nvPr/>
        </p:nvSpPr>
        <p:spPr>
          <a:xfrm rot="10800000">
            <a:off x="115388" y="209797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0" name="Google Shape;4730;p328"/>
          <p:cNvSpPr/>
          <p:nvPr/>
        </p:nvSpPr>
        <p:spPr>
          <a:xfrm rot="10800000">
            <a:off x="361275" y="42206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1" name="Google Shape;4731;p328"/>
          <p:cNvSpPr/>
          <p:nvPr/>
        </p:nvSpPr>
        <p:spPr>
          <a:xfrm>
            <a:off x="333025" y="144100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2" name="Google Shape;4732;p328"/>
          <p:cNvSpPr/>
          <p:nvPr/>
        </p:nvSpPr>
        <p:spPr>
          <a:xfrm rot="10800000">
            <a:off x="1593613" y="-33062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9">
    <p:spTree>
      <p:nvGrpSpPr>
        <p:cNvPr id="4733" name="Shape 4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4" name="Google Shape;4734;p329"/>
          <p:cNvSpPr txBox="1"/>
          <p:nvPr>
            <p:ph type="title"/>
          </p:nvPr>
        </p:nvSpPr>
        <p:spPr>
          <a:xfrm>
            <a:off x="1098938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35" name="Google Shape;4735;p329"/>
          <p:cNvSpPr txBox="1"/>
          <p:nvPr>
            <p:ph idx="1" type="subTitle"/>
          </p:nvPr>
        </p:nvSpPr>
        <p:spPr>
          <a:xfrm>
            <a:off x="1098938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36" name="Google Shape;4736;p329"/>
          <p:cNvSpPr txBox="1"/>
          <p:nvPr>
            <p:ph idx="2" type="title"/>
          </p:nvPr>
        </p:nvSpPr>
        <p:spPr>
          <a:xfrm>
            <a:off x="6001463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37" name="Google Shape;4737;p329"/>
          <p:cNvSpPr txBox="1"/>
          <p:nvPr>
            <p:ph idx="3" type="subTitle"/>
          </p:nvPr>
        </p:nvSpPr>
        <p:spPr>
          <a:xfrm>
            <a:off x="6001463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38" name="Google Shape;4738;p329"/>
          <p:cNvSpPr txBox="1"/>
          <p:nvPr>
            <p:ph idx="4" type="title"/>
          </p:nvPr>
        </p:nvSpPr>
        <p:spPr>
          <a:xfrm>
            <a:off x="1120238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39" name="Google Shape;4739;p329"/>
          <p:cNvSpPr txBox="1"/>
          <p:nvPr>
            <p:ph idx="5" type="subTitle"/>
          </p:nvPr>
        </p:nvSpPr>
        <p:spPr>
          <a:xfrm>
            <a:off x="1120238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40" name="Google Shape;4740;p329"/>
          <p:cNvSpPr txBox="1"/>
          <p:nvPr>
            <p:ph idx="6" type="title"/>
          </p:nvPr>
        </p:nvSpPr>
        <p:spPr>
          <a:xfrm>
            <a:off x="6022763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41" name="Google Shape;4741;p329"/>
          <p:cNvSpPr txBox="1"/>
          <p:nvPr>
            <p:ph idx="7" type="subTitle"/>
          </p:nvPr>
        </p:nvSpPr>
        <p:spPr>
          <a:xfrm>
            <a:off x="6022763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42" name="Google Shape;4742;p329"/>
          <p:cNvSpPr txBox="1"/>
          <p:nvPr>
            <p:ph idx="8" type="title"/>
          </p:nvPr>
        </p:nvSpPr>
        <p:spPr>
          <a:xfrm>
            <a:off x="3550200" y="23300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43" name="Google Shape;4743;p329"/>
          <p:cNvSpPr txBox="1"/>
          <p:nvPr>
            <p:ph idx="9" type="subTitle"/>
          </p:nvPr>
        </p:nvSpPr>
        <p:spPr>
          <a:xfrm>
            <a:off x="3550200" y="26472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44" name="Google Shape;4744;p329"/>
          <p:cNvSpPr/>
          <p:nvPr/>
        </p:nvSpPr>
        <p:spPr>
          <a:xfrm flipH="1" rot="-1518785">
            <a:off x="108221" y="-1363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5" name="Google Shape;4745;p329"/>
          <p:cNvSpPr/>
          <p:nvPr/>
        </p:nvSpPr>
        <p:spPr>
          <a:xfrm flipH="1" rot="-1519228">
            <a:off x="-502377" y="-7163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6" name="Google Shape;4746;p329"/>
          <p:cNvSpPr/>
          <p:nvPr/>
        </p:nvSpPr>
        <p:spPr>
          <a:xfrm rot="-1518617">
            <a:off x="-978642" y="-63361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7" name="Google Shape;4747;p329"/>
          <p:cNvSpPr/>
          <p:nvPr/>
        </p:nvSpPr>
        <p:spPr>
          <a:xfrm>
            <a:off x="-727683" y="410540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8" name="Google Shape;4748;p329"/>
          <p:cNvSpPr/>
          <p:nvPr/>
        </p:nvSpPr>
        <p:spPr>
          <a:xfrm flipH="1" rot="1432117">
            <a:off x="-994133" y="4325918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9" name="Google Shape;4749;p329"/>
          <p:cNvSpPr/>
          <p:nvPr/>
        </p:nvSpPr>
        <p:spPr>
          <a:xfrm rot="855778">
            <a:off x="-1530463" y="4208916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0" name="Google Shape;4750;p329"/>
          <p:cNvSpPr txBox="1"/>
          <p:nvPr>
            <p:ph idx="13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751" name="Google Shape;4751;p329"/>
          <p:cNvSpPr/>
          <p:nvPr/>
        </p:nvSpPr>
        <p:spPr>
          <a:xfrm rot="5400000">
            <a:off x="2668844" y="152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2" name="Google Shape;4752;p329"/>
          <p:cNvSpPr/>
          <p:nvPr/>
        </p:nvSpPr>
        <p:spPr>
          <a:xfrm rot="5400000">
            <a:off x="1006581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3" name="Google Shape;4753;p329"/>
          <p:cNvSpPr/>
          <p:nvPr/>
        </p:nvSpPr>
        <p:spPr>
          <a:xfrm rot="-5400000">
            <a:off x="2012019" y="-1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4" name="Google Shape;4754;p329"/>
          <p:cNvSpPr/>
          <p:nvPr/>
        </p:nvSpPr>
        <p:spPr>
          <a:xfrm rot="5400000">
            <a:off x="350369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3">
    <p:spTree>
      <p:nvGrpSpPr>
        <p:cNvPr id="4755" name="Shape 4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6" name="Google Shape;4756;p33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757" name="Google Shape;4757;p330"/>
          <p:cNvSpPr txBox="1"/>
          <p:nvPr>
            <p:ph idx="2" type="title"/>
          </p:nvPr>
        </p:nvSpPr>
        <p:spPr>
          <a:xfrm>
            <a:off x="9908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58" name="Google Shape;4758;p330"/>
          <p:cNvSpPr txBox="1"/>
          <p:nvPr>
            <p:ph idx="1" type="subTitle"/>
          </p:nvPr>
        </p:nvSpPr>
        <p:spPr>
          <a:xfrm>
            <a:off x="9908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59" name="Google Shape;4759;p330"/>
          <p:cNvSpPr txBox="1"/>
          <p:nvPr>
            <p:ph idx="3" type="title"/>
          </p:nvPr>
        </p:nvSpPr>
        <p:spPr>
          <a:xfrm>
            <a:off x="2272775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60" name="Google Shape;4760;p330"/>
          <p:cNvSpPr txBox="1"/>
          <p:nvPr>
            <p:ph idx="4" type="subTitle"/>
          </p:nvPr>
        </p:nvSpPr>
        <p:spPr>
          <a:xfrm>
            <a:off x="2272775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61" name="Google Shape;4761;p330"/>
          <p:cNvSpPr txBox="1"/>
          <p:nvPr>
            <p:ph idx="5" type="title"/>
          </p:nvPr>
        </p:nvSpPr>
        <p:spPr>
          <a:xfrm>
            <a:off x="611852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62" name="Google Shape;4762;p330"/>
          <p:cNvSpPr txBox="1"/>
          <p:nvPr>
            <p:ph idx="6" type="subTitle"/>
          </p:nvPr>
        </p:nvSpPr>
        <p:spPr>
          <a:xfrm>
            <a:off x="611852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63" name="Google Shape;4763;p330"/>
          <p:cNvSpPr txBox="1"/>
          <p:nvPr>
            <p:ph idx="7" type="title"/>
          </p:nvPr>
        </p:nvSpPr>
        <p:spPr>
          <a:xfrm>
            <a:off x="4836600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64" name="Google Shape;4764;p330"/>
          <p:cNvSpPr txBox="1"/>
          <p:nvPr>
            <p:ph idx="8" type="subTitle"/>
          </p:nvPr>
        </p:nvSpPr>
        <p:spPr>
          <a:xfrm>
            <a:off x="4836600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65" name="Google Shape;4765;p330"/>
          <p:cNvSpPr txBox="1"/>
          <p:nvPr>
            <p:ph idx="9" type="title"/>
          </p:nvPr>
        </p:nvSpPr>
        <p:spPr>
          <a:xfrm>
            <a:off x="35546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766" name="Google Shape;4766;p330"/>
          <p:cNvSpPr txBox="1"/>
          <p:nvPr>
            <p:ph idx="13" type="subTitle"/>
          </p:nvPr>
        </p:nvSpPr>
        <p:spPr>
          <a:xfrm>
            <a:off x="35546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67" name="Google Shape;4767;p330"/>
          <p:cNvSpPr/>
          <p:nvPr/>
        </p:nvSpPr>
        <p:spPr>
          <a:xfrm>
            <a:off x="-614789" y="4059903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8" name="Google Shape;4768;p330"/>
          <p:cNvSpPr/>
          <p:nvPr/>
        </p:nvSpPr>
        <p:spPr>
          <a:xfrm flipH="1" rot="1432117">
            <a:off x="-881240" y="4280420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9" name="Google Shape;4769;p330"/>
          <p:cNvSpPr/>
          <p:nvPr/>
        </p:nvSpPr>
        <p:spPr>
          <a:xfrm rot="855778">
            <a:off x="-1417570" y="4163418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0" name="Google Shape;4770;p330"/>
          <p:cNvSpPr/>
          <p:nvPr/>
        </p:nvSpPr>
        <p:spPr>
          <a:xfrm flipH="1" rot="5027361">
            <a:off x="8598824" y="4042096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1" name="Google Shape;4771;p330"/>
          <p:cNvSpPr/>
          <p:nvPr/>
        </p:nvSpPr>
        <p:spPr>
          <a:xfrm flipH="1" rot="10093095">
            <a:off x="7020027" y="4448297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2" name="Google Shape;4772;p330"/>
          <p:cNvSpPr/>
          <p:nvPr/>
        </p:nvSpPr>
        <p:spPr>
          <a:xfrm flipH="1" rot="10800000">
            <a:off x="7020070" y="4354984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3" name="Google Shape;4773;p330"/>
          <p:cNvSpPr/>
          <p:nvPr/>
        </p:nvSpPr>
        <p:spPr>
          <a:xfrm rot="5400000">
            <a:off x="8594081" y="4247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4" name="Google Shape;4774;p330"/>
          <p:cNvSpPr/>
          <p:nvPr/>
        </p:nvSpPr>
        <p:spPr>
          <a:xfrm rot="5400000">
            <a:off x="810844" y="4323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5" name="Google Shape;4775;p330"/>
          <p:cNvSpPr/>
          <p:nvPr/>
        </p:nvSpPr>
        <p:spPr>
          <a:xfrm rot="-5400000">
            <a:off x="7937256" y="4095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6" name="Google Shape;4776;p330"/>
          <p:cNvSpPr/>
          <p:nvPr/>
        </p:nvSpPr>
        <p:spPr>
          <a:xfrm rot="5400000">
            <a:off x="154631" y="36889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7">
    <p:spTree>
      <p:nvGrpSpPr>
        <p:cNvPr id="4777" name="Shape 4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8" name="Google Shape;4778;p331"/>
          <p:cNvSpPr txBox="1"/>
          <p:nvPr>
            <p:ph type="title"/>
          </p:nvPr>
        </p:nvSpPr>
        <p:spPr>
          <a:xfrm>
            <a:off x="1543350" y="363275"/>
            <a:ext cx="605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79" name="Google Shape;4779;p331"/>
          <p:cNvSpPr txBox="1"/>
          <p:nvPr>
            <p:ph idx="1" type="subTitle"/>
          </p:nvPr>
        </p:nvSpPr>
        <p:spPr>
          <a:xfrm>
            <a:off x="4875632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80" name="Google Shape;4780;p331"/>
          <p:cNvSpPr txBox="1"/>
          <p:nvPr>
            <p:ph idx="2" type="subTitle"/>
          </p:nvPr>
        </p:nvSpPr>
        <p:spPr>
          <a:xfrm>
            <a:off x="51575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81" name="Google Shape;4781;p331"/>
          <p:cNvSpPr txBox="1"/>
          <p:nvPr>
            <p:ph idx="3" type="subTitle"/>
          </p:nvPr>
        </p:nvSpPr>
        <p:spPr>
          <a:xfrm>
            <a:off x="17822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82" name="Google Shape;4782;p331"/>
          <p:cNvSpPr txBox="1"/>
          <p:nvPr>
            <p:ph idx="4" type="subTitle"/>
          </p:nvPr>
        </p:nvSpPr>
        <p:spPr>
          <a:xfrm>
            <a:off x="2064375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83" name="Google Shape;4783;p331"/>
          <p:cNvSpPr txBox="1"/>
          <p:nvPr>
            <p:ph idx="5" type="subTitle"/>
          </p:nvPr>
        </p:nvSpPr>
        <p:spPr>
          <a:xfrm>
            <a:off x="4875600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84" name="Google Shape;4784;p331"/>
          <p:cNvSpPr txBox="1"/>
          <p:nvPr>
            <p:ph idx="6" type="subTitle"/>
          </p:nvPr>
        </p:nvSpPr>
        <p:spPr>
          <a:xfrm>
            <a:off x="51575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85" name="Google Shape;4785;p331"/>
          <p:cNvSpPr txBox="1"/>
          <p:nvPr>
            <p:ph idx="7" type="subTitle"/>
          </p:nvPr>
        </p:nvSpPr>
        <p:spPr>
          <a:xfrm>
            <a:off x="17822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786" name="Google Shape;4786;p331"/>
          <p:cNvSpPr txBox="1"/>
          <p:nvPr>
            <p:ph idx="8" type="subTitle"/>
          </p:nvPr>
        </p:nvSpPr>
        <p:spPr>
          <a:xfrm>
            <a:off x="2064375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87" name="Google Shape;4787;p331"/>
          <p:cNvSpPr/>
          <p:nvPr/>
        </p:nvSpPr>
        <p:spPr>
          <a:xfrm flipH="1" rot="-5400000">
            <a:off x="-3096997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8" name="Google Shape;4788;p331"/>
          <p:cNvSpPr/>
          <p:nvPr/>
        </p:nvSpPr>
        <p:spPr>
          <a:xfrm rot="5400000">
            <a:off x="-1921300" y="309843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9" name="Google Shape;4789;p331"/>
          <p:cNvSpPr/>
          <p:nvPr/>
        </p:nvSpPr>
        <p:spPr>
          <a:xfrm flipH="1" rot="147">
            <a:off x="-401896" y="3180097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0" name="Google Shape;4790;p331"/>
          <p:cNvSpPr/>
          <p:nvPr/>
        </p:nvSpPr>
        <p:spPr>
          <a:xfrm flipH="1" rot="-5400000">
            <a:off x="839461" y="386456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1" name="Google Shape;4791;p331"/>
          <p:cNvSpPr/>
          <p:nvPr/>
        </p:nvSpPr>
        <p:spPr>
          <a:xfrm flipH="1" rot="-5400000">
            <a:off x="376511" y="108498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2" name="Google Shape;4792;p331"/>
          <p:cNvSpPr/>
          <p:nvPr/>
        </p:nvSpPr>
        <p:spPr>
          <a:xfrm flipH="1" rot="-5400000">
            <a:off x="948986" y="173088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3" name="Google Shape;4793;p331"/>
          <p:cNvSpPr/>
          <p:nvPr/>
        </p:nvSpPr>
        <p:spPr>
          <a:xfrm flipH="1" rot="5400000">
            <a:off x="5330692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4" name="Google Shape;4794;p331"/>
          <p:cNvSpPr/>
          <p:nvPr/>
        </p:nvSpPr>
        <p:spPr>
          <a:xfrm rot="-5400000">
            <a:off x="6773240" y="98835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5" name="Google Shape;4795;p331"/>
          <p:cNvSpPr/>
          <p:nvPr/>
        </p:nvSpPr>
        <p:spPr>
          <a:xfrm flipH="1" rot="-10799853">
            <a:off x="8120822" y="-9700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6" name="Google Shape;4796;p331"/>
          <p:cNvSpPr/>
          <p:nvPr/>
        </p:nvSpPr>
        <p:spPr>
          <a:xfrm flipH="1" rot="5400000">
            <a:off x="7855079" y="51188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7" name="Google Shape;4797;p331"/>
          <p:cNvSpPr/>
          <p:nvPr/>
        </p:nvSpPr>
        <p:spPr>
          <a:xfrm flipH="1" rot="5400000">
            <a:off x="8120804" y="123618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8" name="Google Shape;4798;p331"/>
          <p:cNvSpPr/>
          <p:nvPr/>
        </p:nvSpPr>
        <p:spPr>
          <a:xfrm flipH="1" rot="5400000">
            <a:off x="8583754" y="401575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9" name="Google Shape;4799;p331"/>
          <p:cNvSpPr/>
          <p:nvPr/>
        </p:nvSpPr>
        <p:spPr>
          <a:xfrm flipH="1" rot="5400000">
            <a:off x="8076379" y="343465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0" name="Google Shape;4800;p331"/>
          <p:cNvSpPr/>
          <p:nvPr/>
        </p:nvSpPr>
        <p:spPr>
          <a:xfrm flipH="1" rot="-5400000">
            <a:off x="1170286" y="465366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4801" name="Shape 4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" name="Google Shape;4802;p332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803" name="Google Shape;4803;p332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04" name="Google Shape;4804;p332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5" name="Google Shape;4805;p332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6" name="Google Shape;4806;p332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7" name="Google Shape;4807;p332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8" name="Google Shape;4808;p332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9" name="Google Shape;4809;p332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0" name="Google Shape;4810;p332"/>
          <p:cNvSpPr/>
          <p:nvPr/>
        </p:nvSpPr>
        <p:spPr>
          <a:xfrm rot="-10667561">
            <a:off x="305871" y="43938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1" name="Google Shape;4811;p332"/>
          <p:cNvSpPr/>
          <p:nvPr/>
        </p:nvSpPr>
        <p:spPr>
          <a:xfrm rot="10800000">
            <a:off x="402459" y="43010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2" name="Google Shape;4812;p332"/>
          <p:cNvSpPr/>
          <p:nvPr/>
        </p:nvSpPr>
        <p:spPr>
          <a:xfrm>
            <a:off x="-272112" y="41566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3" name="Google Shape;4813;p332"/>
          <p:cNvSpPr/>
          <p:nvPr/>
        </p:nvSpPr>
        <p:spPr>
          <a:xfrm>
            <a:off x="402451" y="39496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4" name="Google Shape;4814;p332"/>
          <p:cNvSpPr/>
          <p:nvPr/>
        </p:nvSpPr>
        <p:spPr>
          <a:xfrm>
            <a:off x="1153051" y="43881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5" name="Google Shape;4815;p332"/>
          <p:cNvSpPr/>
          <p:nvPr/>
        </p:nvSpPr>
        <p:spPr>
          <a:xfrm>
            <a:off x="2859751" y="47349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6" name="Google Shape;4816;p332"/>
          <p:cNvSpPr/>
          <p:nvPr/>
        </p:nvSpPr>
        <p:spPr>
          <a:xfrm>
            <a:off x="5246676" y="48182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7" name="Google Shape;4817;p332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4">
    <p:spTree>
      <p:nvGrpSpPr>
        <p:cNvPr id="4818" name="Shape 4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9" name="Google Shape;4819;p333"/>
          <p:cNvSpPr txBox="1"/>
          <p:nvPr>
            <p:ph type="title"/>
          </p:nvPr>
        </p:nvSpPr>
        <p:spPr>
          <a:xfrm flipH="1">
            <a:off x="1031349" y="928025"/>
            <a:ext cx="3742500" cy="17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20" name="Google Shape;4820;p333"/>
          <p:cNvSpPr txBox="1"/>
          <p:nvPr>
            <p:ph idx="1" type="subTitle"/>
          </p:nvPr>
        </p:nvSpPr>
        <p:spPr>
          <a:xfrm flipH="1">
            <a:off x="1031044" y="2641900"/>
            <a:ext cx="3742500" cy="15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21" name="Google Shape;4821;p333"/>
          <p:cNvSpPr/>
          <p:nvPr/>
        </p:nvSpPr>
        <p:spPr>
          <a:xfrm>
            <a:off x="0" y="0"/>
            <a:ext cx="444900" cy="4449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2" name="Google Shape;4822;p333"/>
          <p:cNvSpPr/>
          <p:nvPr/>
        </p:nvSpPr>
        <p:spPr>
          <a:xfrm rot="-9281215">
            <a:off x="165301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3" name="Google Shape;4823;p333"/>
          <p:cNvSpPr/>
          <p:nvPr/>
        </p:nvSpPr>
        <p:spPr>
          <a:xfrm rot="-9280772">
            <a:off x="-445297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4" name="Google Shape;4824;p333"/>
          <p:cNvSpPr/>
          <p:nvPr/>
        </p:nvSpPr>
        <p:spPr>
          <a:xfrm flipH="1" rot="-9281383">
            <a:off x="-921562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5" name="Google Shape;4825;p333"/>
          <p:cNvSpPr/>
          <p:nvPr/>
        </p:nvSpPr>
        <p:spPr>
          <a:xfrm flipH="1" rot="10800000">
            <a:off x="-670603" y="7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6" name="Google Shape;4826;p333"/>
          <p:cNvSpPr/>
          <p:nvPr/>
        </p:nvSpPr>
        <p:spPr>
          <a:xfrm rot="9367883">
            <a:off x="-937053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7" name="Google Shape;4827;p333"/>
          <p:cNvSpPr/>
          <p:nvPr/>
        </p:nvSpPr>
        <p:spPr>
          <a:xfrm rot="-1518617">
            <a:off x="-992817" y="-87026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8" name="Google Shape;4828;p333"/>
          <p:cNvSpPr/>
          <p:nvPr/>
        </p:nvSpPr>
        <p:spPr>
          <a:xfrm rot="5400000">
            <a:off x="2202194" y="4596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9" name="Google Shape;4829;p333"/>
          <p:cNvSpPr/>
          <p:nvPr/>
        </p:nvSpPr>
        <p:spPr>
          <a:xfrm rot="-5400000">
            <a:off x="565106" y="822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5">
    <p:spTree>
      <p:nvGrpSpPr>
        <p:cNvPr id="4830" name="Shape 4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1" name="Google Shape;4831;p334"/>
          <p:cNvSpPr txBox="1"/>
          <p:nvPr>
            <p:ph type="title"/>
          </p:nvPr>
        </p:nvSpPr>
        <p:spPr>
          <a:xfrm>
            <a:off x="4253800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832" name="Google Shape;4832;p334"/>
          <p:cNvSpPr txBox="1"/>
          <p:nvPr>
            <p:ph idx="1" type="subTitle"/>
          </p:nvPr>
        </p:nvSpPr>
        <p:spPr>
          <a:xfrm>
            <a:off x="5186112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33" name="Google Shape;4833;p334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4" name="Google Shape;4834;p334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5" name="Google Shape;4835;p334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6" name="Google Shape;4836;p334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7" name="Google Shape;4837;p334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8" name="Google Shape;4838;p334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9" name="Google Shape;4839;p334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0" name="Google Shape;4840;p334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1" name="Google Shape;4841;p334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2" name="Google Shape;4842;p334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6">
    <p:spTree>
      <p:nvGrpSpPr>
        <p:cNvPr id="4843" name="Shape 4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4" name="Google Shape;4844;p335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845" name="Google Shape;4845;p335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46" name="Google Shape;4846;p335"/>
          <p:cNvSpPr/>
          <p:nvPr/>
        </p:nvSpPr>
        <p:spPr>
          <a:xfrm flipH="1" rot="-5911893">
            <a:off x="3125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7" name="Google Shape;4847;p335"/>
          <p:cNvSpPr/>
          <p:nvPr/>
        </p:nvSpPr>
        <p:spPr>
          <a:xfrm flipH="1" rot="-515846">
            <a:off x="-399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8" name="Google Shape;4848;p335"/>
          <p:cNvSpPr/>
          <p:nvPr/>
        </p:nvSpPr>
        <p:spPr>
          <a:xfrm flipH="1">
            <a:off x="-423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9" name="Google Shape;4849;p335"/>
          <p:cNvSpPr/>
          <p:nvPr/>
        </p:nvSpPr>
        <p:spPr>
          <a:xfrm>
            <a:off x="-275372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0" name="Google Shape;4850;p335"/>
          <p:cNvSpPr/>
          <p:nvPr/>
        </p:nvSpPr>
        <p:spPr>
          <a:xfrm flipH="1" rot="1067063">
            <a:off x="-556554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1" name="Google Shape;4851;p335"/>
          <p:cNvSpPr/>
          <p:nvPr/>
        </p:nvSpPr>
        <p:spPr>
          <a:xfrm rot="626416">
            <a:off x="-1346735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2" name="Google Shape;4852;p335"/>
          <p:cNvSpPr/>
          <p:nvPr/>
        </p:nvSpPr>
        <p:spPr>
          <a:xfrm rot="5400000">
            <a:off x="2074869" y="43515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3" name="Google Shape;4853;p335"/>
          <p:cNvSpPr/>
          <p:nvPr/>
        </p:nvSpPr>
        <p:spPr>
          <a:xfrm rot="1364436">
            <a:off x="2082771" y="538417"/>
            <a:ext cx="98562" cy="988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4" name="Google Shape;4854;p335"/>
          <p:cNvSpPr/>
          <p:nvPr/>
        </p:nvSpPr>
        <p:spPr>
          <a:xfrm rot="-5400000">
            <a:off x="1418044" y="4198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5" name="Google Shape;4855;p335"/>
          <p:cNvSpPr/>
          <p:nvPr/>
        </p:nvSpPr>
        <p:spPr>
          <a:xfrm rot="1359618">
            <a:off x="1253917" y="848767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5"/>
          <p:cNvSpPr txBox="1"/>
          <p:nvPr>
            <p:ph type="title"/>
          </p:nvPr>
        </p:nvSpPr>
        <p:spPr>
          <a:xfrm>
            <a:off x="710525" y="1974875"/>
            <a:ext cx="2073600" cy="11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2" name="Google Shape;402;p35"/>
          <p:cNvSpPr/>
          <p:nvPr/>
        </p:nvSpPr>
        <p:spPr>
          <a:xfrm rot="5400000">
            <a:off x="6103527" y="2087160"/>
            <a:ext cx="5127422" cy="9535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5"/>
          <p:cNvSpPr/>
          <p:nvPr/>
        </p:nvSpPr>
        <p:spPr>
          <a:xfrm rot="5400000">
            <a:off x="6173920" y="2173333"/>
            <a:ext cx="5143202" cy="79695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5"/>
          <p:cNvSpPr/>
          <p:nvPr/>
        </p:nvSpPr>
        <p:spPr>
          <a:xfrm flipH="1" rot="5400000">
            <a:off x="6143644" y="2143144"/>
            <a:ext cx="5143337" cy="85737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5"/>
          <p:cNvSpPr/>
          <p:nvPr/>
        </p:nvSpPr>
        <p:spPr>
          <a:xfrm rot="10800000">
            <a:off x="8190469" y="29254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5"/>
          <p:cNvSpPr/>
          <p:nvPr/>
        </p:nvSpPr>
        <p:spPr>
          <a:xfrm rot="10800000">
            <a:off x="8438581" y="18091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5"/>
          <p:cNvSpPr/>
          <p:nvPr/>
        </p:nvSpPr>
        <p:spPr>
          <a:xfrm>
            <a:off x="8223019" y="4506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35"/>
          <p:cNvSpPr/>
          <p:nvPr/>
        </p:nvSpPr>
        <p:spPr>
          <a:xfrm rot="10800000">
            <a:off x="8093069" y="3575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2">
    <p:spTree>
      <p:nvGrpSpPr>
        <p:cNvPr id="4856" name="Shape 4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7" name="Google Shape;4857;p33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58" name="Google Shape;4858;p336"/>
          <p:cNvSpPr txBox="1"/>
          <p:nvPr>
            <p:ph idx="1" type="subTitle"/>
          </p:nvPr>
        </p:nvSpPr>
        <p:spPr>
          <a:xfrm>
            <a:off x="4758125" y="1203300"/>
            <a:ext cx="3601800" cy="29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 sz="1400"/>
            </a:lvl1pPr>
            <a:lvl2pPr lvl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9pPr>
          </a:lstStyle>
          <a:p/>
        </p:txBody>
      </p:sp>
      <p:sp>
        <p:nvSpPr>
          <p:cNvPr id="4859" name="Google Shape;4859;p336"/>
          <p:cNvSpPr/>
          <p:nvPr/>
        </p:nvSpPr>
        <p:spPr>
          <a:xfrm flipH="1" rot="10800000">
            <a:off x="-394184" y="-4756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0" name="Google Shape;4860;p336"/>
          <p:cNvSpPr/>
          <p:nvPr/>
        </p:nvSpPr>
        <p:spPr>
          <a:xfrm rot="9367883">
            <a:off x="-660634" y="-44923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1" name="Google Shape;4861;p336"/>
          <p:cNvSpPr/>
          <p:nvPr/>
        </p:nvSpPr>
        <p:spPr>
          <a:xfrm flipH="1" rot="9944222">
            <a:off x="-1196964" y="-40583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2" name="Google Shape;4862;p336"/>
          <p:cNvSpPr/>
          <p:nvPr/>
        </p:nvSpPr>
        <p:spPr>
          <a:xfrm rot="3327864">
            <a:off x="2723221" y="251912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3" name="Google Shape;4863;p336"/>
          <p:cNvSpPr/>
          <p:nvPr/>
        </p:nvSpPr>
        <p:spPr>
          <a:xfrm rot="3326249">
            <a:off x="1540673" y="961357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4" name="Google Shape;4864;p336"/>
          <p:cNvSpPr/>
          <p:nvPr/>
        </p:nvSpPr>
        <p:spPr>
          <a:xfrm rot="-7473751">
            <a:off x="2083361" y="523229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5" name="Google Shape;4865;p336"/>
          <p:cNvSpPr/>
          <p:nvPr/>
        </p:nvSpPr>
        <p:spPr>
          <a:xfrm rot="3327864">
            <a:off x="652661" y="787093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5">
    <p:spTree>
      <p:nvGrpSpPr>
        <p:cNvPr id="4866" name="Shape 4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7" name="Google Shape;4867;p337"/>
          <p:cNvSpPr txBox="1"/>
          <p:nvPr>
            <p:ph type="title"/>
          </p:nvPr>
        </p:nvSpPr>
        <p:spPr>
          <a:xfrm flipH="1">
            <a:off x="686700" y="1093200"/>
            <a:ext cx="7770600" cy="13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4868" name="Google Shape;4868;p337"/>
          <p:cNvSpPr txBox="1"/>
          <p:nvPr>
            <p:ph idx="1" type="body"/>
          </p:nvPr>
        </p:nvSpPr>
        <p:spPr>
          <a:xfrm flipH="1">
            <a:off x="686700" y="2540425"/>
            <a:ext cx="7770600" cy="13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600"/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869" name="Google Shape;4869;p337"/>
          <p:cNvSpPr/>
          <p:nvPr/>
        </p:nvSpPr>
        <p:spPr>
          <a:xfrm>
            <a:off x="1030225" y="3960176"/>
            <a:ext cx="7083925" cy="1183297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0" name="Google Shape;4870;p337"/>
          <p:cNvSpPr/>
          <p:nvPr/>
        </p:nvSpPr>
        <p:spPr>
          <a:xfrm flipH="1">
            <a:off x="-1" y="4362499"/>
            <a:ext cx="9144351" cy="782105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1" name="Google Shape;4871;p337"/>
          <p:cNvSpPr/>
          <p:nvPr/>
        </p:nvSpPr>
        <p:spPr>
          <a:xfrm rot="6479671">
            <a:off x="5455589" y="-1428985"/>
            <a:ext cx="1502599" cy="35108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2" name="Google Shape;4872;p337"/>
          <p:cNvSpPr/>
          <p:nvPr/>
        </p:nvSpPr>
        <p:spPr>
          <a:xfrm>
            <a:off x="0" y="-167425"/>
            <a:ext cx="9144351" cy="831498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3" name="Google Shape;4873;p337"/>
          <p:cNvSpPr/>
          <p:nvPr/>
        </p:nvSpPr>
        <p:spPr>
          <a:xfrm>
            <a:off x="0" y="-167425"/>
            <a:ext cx="9144078" cy="911830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4" name="Google Shape;4874;p337"/>
          <p:cNvSpPr/>
          <p:nvPr/>
        </p:nvSpPr>
        <p:spPr>
          <a:xfrm>
            <a:off x="1" y="4416936"/>
            <a:ext cx="9143690" cy="72690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5" name="Google Shape;4875;p337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6" name="Google Shape;4876;p337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7" name="Google Shape;4877;p337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8" name="Google Shape;4878;p337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9" name="Google Shape;4879;p337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0" name="Google Shape;4880;p337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1" name="Google Shape;4881;p337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41">
    <p:spTree>
      <p:nvGrpSpPr>
        <p:cNvPr id="4882" name="Shape 4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3" name="Google Shape;4883;p338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4" name="Google Shape;4884;p338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5" name="Google Shape;4885;p338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6" name="Google Shape;4886;p338"/>
          <p:cNvSpPr/>
          <p:nvPr/>
        </p:nvSpPr>
        <p:spPr>
          <a:xfrm flipH="1" rot="5027361">
            <a:off x="7738224" y="4014283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7" name="Google Shape;4887;p338"/>
          <p:cNvSpPr/>
          <p:nvPr/>
        </p:nvSpPr>
        <p:spPr>
          <a:xfrm flipH="1" rot="10093095">
            <a:off x="6159427" y="442048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8" name="Google Shape;4888;p338"/>
          <p:cNvSpPr/>
          <p:nvPr/>
        </p:nvSpPr>
        <p:spPr>
          <a:xfrm flipH="1" rot="10800000">
            <a:off x="6159470" y="4327171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9" name="Google Shape;4889;p338"/>
          <p:cNvSpPr txBox="1"/>
          <p:nvPr>
            <p:ph type="title"/>
          </p:nvPr>
        </p:nvSpPr>
        <p:spPr>
          <a:xfrm>
            <a:off x="4454400" y="1034213"/>
            <a:ext cx="3644400" cy="17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90" name="Google Shape;4890;p338"/>
          <p:cNvSpPr txBox="1"/>
          <p:nvPr>
            <p:ph idx="1" type="subTitle"/>
          </p:nvPr>
        </p:nvSpPr>
        <p:spPr>
          <a:xfrm>
            <a:off x="4454400" y="2842988"/>
            <a:ext cx="36444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1" name="Google Shape;4891;p338"/>
          <p:cNvSpPr/>
          <p:nvPr/>
        </p:nvSpPr>
        <p:spPr>
          <a:xfrm rot="5400000">
            <a:off x="7721131" y="4324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2" name="Google Shape;4892;p338"/>
          <p:cNvSpPr/>
          <p:nvPr/>
        </p:nvSpPr>
        <p:spPr>
          <a:xfrm rot="5400000">
            <a:off x="7319469" y="8016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3" name="Google Shape;4893;p338"/>
          <p:cNvSpPr/>
          <p:nvPr/>
        </p:nvSpPr>
        <p:spPr>
          <a:xfrm rot="-5400000">
            <a:off x="7064306" y="4171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4" name="Google Shape;4894;p338"/>
          <p:cNvSpPr/>
          <p:nvPr/>
        </p:nvSpPr>
        <p:spPr>
          <a:xfrm rot="5400000">
            <a:off x="6663256" y="1668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37">
    <p:spTree>
      <p:nvGrpSpPr>
        <p:cNvPr id="4895" name="Shape 4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6" name="Google Shape;4896;p339"/>
          <p:cNvSpPr/>
          <p:nvPr/>
        </p:nvSpPr>
        <p:spPr>
          <a:xfrm rot="10800000">
            <a:off x="5444252" y="4036344"/>
            <a:ext cx="3644607" cy="111842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7" name="Google Shape;4897;p339"/>
          <p:cNvSpPr/>
          <p:nvPr/>
        </p:nvSpPr>
        <p:spPr>
          <a:xfrm>
            <a:off x="6207850" y="3883665"/>
            <a:ext cx="2936718" cy="1271100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8" name="Google Shape;4898;p339"/>
          <p:cNvSpPr/>
          <p:nvPr/>
        </p:nvSpPr>
        <p:spPr>
          <a:xfrm flipH="1">
            <a:off x="6645307" y="3883573"/>
            <a:ext cx="2498729" cy="1271173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9" name="Google Shape;4899;p339"/>
          <p:cNvSpPr txBox="1"/>
          <p:nvPr>
            <p:ph type="title"/>
          </p:nvPr>
        </p:nvSpPr>
        <p:spPr>
          <a:xfrm>
            <a:off x="4691800" y="1160950"/>
            <a:ext cx="3543300" cy="15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4900" name="Google Shape;4900;p339"/>
          <p:cNvSpPr txBox="1"/>
          <p:nvPr>
            <p:ph idx="1" type="subTitle"/>
          </p:nvPr>
        </p:nvSpPr>
        <p:spPr>
          <a:xfrm>
            <a:off x="4691875" y="2833325"/>
            <a:ext cx="35433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01" name="Google Shape;4901;p339"/>
          <p:cNvSpPr/>
          <p:nvPr/>
        </p:nvSpPr>
        <p:spPr>
          <a:xfrm rot="10800000">
            <a:off x="6742285" y="2238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2" name="Google Shape;4902;p339"/>
          <p:cNvSpPr/>
          <p:nvPr/>
        </p:nvSpPr>
        <p:spPr>
          <a:xfrm flipH="1" rot="-9367883">
            <a:off x="6298030" y="-37928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3" name="Google Shape;4903;p339"/>
          <p:cNvSpPr/>
          <p:nvPr/>
        </p:nvSpPr>
        <p:spPr>
          <a:xfrm rot="-9944222">
            <a:off x="6382945" y="-33588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4" name="Google Shape;4904;p339"/>
          <p:cNvSpPr/>
          <p:nvPr/>
        </p:nvSpPr>
        <p:spPr>
          <a:xfrm rot="5400000">
            <a:off x="8071681" y="77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5" name="Google Shape;4905;p339"/>
          <p:cNvSpPr/>
          <p:nvPr/>
        </p:nvSpPr>
        <p:spPr>
          <a:xfrm rot="5400000">
            <a:off x="6004944" y="4863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6" name="Google Shape;4906;p339"/>
          <p:cNvSpPr/>
          <p:nvPr/>
        </p:nvSpPr>
        <p:spPr>
          <a:xfrm rot="-5400000">
            <a:off x="7414856" y="625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7" name="Google Shape;4907;p339"/>
          <p:cNvSpPr/>
          <p:nvPr/>
        </p:nvSpPr>
        <p:spPr>
          <a:xfrm rot="5400000">
            <a:off x="5348731" y="4228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7_1">
    <p:spTree>
      <p:nvGrpSpPr>
        <p:cNvPr id="4908" name="Shape 4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9" name="Google Shape;4909;p340"/>
          <p:cNvSpPr txBox="1"/>
          <p:nvPr>
            <p:ph type="title"/>
          </p:nvPr>
        </p:nvSpPr>
        <p:spPr>
          <a:xfrm>
            <a:off x="2693850" y="363275"/>
            <a:ext cx="375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10" name="Google Shape;4910;p340"/>
          <p:cNvSpPr txBox="1"/>
          <p:nvPr>
            <p:ph idx="1" type="subTitle"/>
          </p:nvPr>
        </p:nvSpPr>
        <p:spPr>
          <a:xfrm>
            <a:off x="4655852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11" name="Google Shape;4911;p340"/>
          <p:cNvSpPr txBox="1"/>
          <p:nvPr>
            <p:ph idx="2" type="subTitle"/>
          </p:nvPr>
        </p:nvSpPr>
        <p:spPr>
          <a:xfrm>
            <a:off x="4958476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12" name="Google Shape;4912;p340"/>
          <p:cNvSpPr txBox="1"/>
          <p:nvPr>
            <p:ph idx="3" type="subTitle"/>
          </p:nvPr>
        </p:nvSpPr>
        <p:spPr>
          <a:xfrm>
            <a:off x="1442838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13" name="Google Shape;4913;p340"/>
          <p:cNvSpPr txBox="1"/>
          <p:nvPr>
            <p:ph idx="4" type="subTitle"/>
          </p:nvPr>
        </p:nvSpPr>
        <p:spPr>
          <a:xfrm>
            <a:off x="1745688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14" name="Google Shape;4914;p340"/>
          <p:cNvSpPr txBox="1"/>
          <p:nvPr>
            <p:ph idx="5" type="subTitle"/>
          </p:nvPr>
        </p:nvSpPr>
        <p:spPr>
          <a:xfrm>
            <a:off x="4655812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15" name="Google Shape;4915;p340"/>
          <p:cNvSpPr txBox="1"/>
          <p:nvPr>
            <p:ph idx="6" type="subTitle"/>
          </p:nvPr>
        </p:nvSpPr>
        <p:spPr>
          <a:xfrm>
            <a:off x="4958476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16" name="Google Shape;4916;p340"/>
          <p:cNvSpPr txBox="1"/>
          <p:nvPr>
            <p:ph idx="7" type="subTitle"/>
          </p:nvPr>
        </p:nvSpPr>
        <p:spPr>
          <a:xfrm>
            <a:off x="1442838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17" name="Google Shape;4917;p340"/>
          <p:cNvSpPr txBox="1"/>
          <p:nvPr>
            <p:ph idx="8" type="subTitle"/>
          </p:nvPr>
        </p:nvSpPr>
        <p:spPr>
          <a:xfrm>
            <a:off x="1745688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18" name="Google Shape;4918;p340"/>
          <p:cNvSpPr/>
          <p:nvPr/>
        </p:nvSpPr>
        <p:spPr>
          <a:xfrm flipH="1" rot="-5532439">
            <a:off x="-2045052" y="2322174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9" name="Google Shape;4919;p340"/>
          <p:cNvSpPr/>
          <p:nvPr/>
        </p:nvSpPr>
        <p:spPr>
          <a:xfrm flipH="1" rot="-5400000">
            <a:off x="-832519" y="2826431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0" name="Google Shape;4920;p340"/>
          <p:cNvSpPr/>
          <p:nvPr/>
        </p:nvSpPr>
        <p:spPr>
          <a:xfrm flipH="1" rot="5400000">
            <a:off x="-551012" y="3638024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1" name="Google Shape;4921;p340"/>
          <p:cNvSpPr/>
          <p:nvPr/>
        </p:nvSpPr>
        <p:spPr>
          <a:xfrm flipH="1" rot="5400000">
            <a:off x="1100376" y="440793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2" name="Google Shape;4922;p340"/>
          <p:cNvSpPr/>
          <p:nvPr/>
        </p:nvSpPr>
        <p:spPr>
          <a:xfrm flipH="1" rot="5400000">
            <a:off x="661951" y="365733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3" name="Google Shape;4923;p340"/>
          <p:cNvSpPr/>
          <p:nvPr/>
        </p:nvSpPr>
        <p:spPr>
          <a:xfrm flipH="1" rot="5400000">
            <a:off x="315101" y="1950637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4" name="Google Shape;4924;p340"/>
          <p:cNvSpPr/>
          <p:nvPr/>
        </p:nvSpPr>
        <p:spPr>
          <a:xfrm flipH="1" rot="5400000">
            <a:off x="458251" y="2482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5" name="Google Shape;4925;p340"/>
          <p:cNvSpPr/>
          <p:nvPr/>
        </p:nvSpPr>
        <p:spPr>
          <a:xfrm flipH="1" rot="5267561">
            <a:off x="6370324" y="1912069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6" name="Google Shape;4926;p340"/>
          <p:cNvSpPr/>
          <p:nvPr/>
        </p:nvSpPr>
        <p:spPr>
          <a:xfrm flipH="1" rot="5400000">
            <a:off x="7582879" y="1222315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7" name="Google Shape;4927;p340"/>
          <p:cNvSpPr/>
          <p:nvPr/>
        </p:nvSpPr>
        <p:spPr>
          <a:xfrm flipH="1" rot="-5400000">
            <a:off x="7598103" y="388035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8" name="Google Shape;4928;p340"/>
          <p:cNvSpPr/>
          <p:nvPr/>
        </p:nvSpPr>
        <p:spPr>
          <a:xfrm flipH="1" rot="-5400000">
            <a:off x="7945213" y="5085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9" name="Google Shape;4929;p340"/>
          <p:cNvSpPr/>
          <p:nvPr/>
        </p:nvSpPr>
        <p:spPr>
          <a:xfrm flipH="1" rot="-5400000">
            <a:off x="8383638" y="12591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0" name="Google Shape;4930;p340"/>
          <p:cNvSpPr/>
          <p:nvPr/>
        </p:nvSpPr>
        <p:spPr>
          <a:xfrm flipH="1" rot="-5400000">
            <a:off x="8730488" y="29658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1" name="Google Shape;4931;p340"/>
          <p:cNvSpPr/>
          <p:nvPr/>
        </p:nvSpPr>
        <p:spPr>
          <a:xfrm flipH="1" rot="-5400000">
            <a:off x="8522238" y="460349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6">
    <p:spTree>
      <p:nvGrpSpPr>
        <p:cNvPr id="4932" name="Shape 4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3" name="Google Shape;4933;p341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34" name="Google Shape;4934;p341"/>
          <p:cNvSpPr txBox="1"/>
          <p:nvPr>
            <p:ph idx="2" type="title"/>
          </p:nvPr>
        </p:nvSpPr>
        <p:spPr>
          <a:xfrm>
            <a:off x="595875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35" name="Google Shape;4935;p341"/>
          <p:cNvSpPr txBox="1"/>
          <p:nvPr>
            <p:ph idx="1" type="subTitle"/>
          </p:nvPr>
        </p:nvSpPr>
        <p:spPr>
          <a:xfrm>
            <a:off x="816075" y="23584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36" name="Google Shape;4936;p341"/>
          <p:cNvSpPr txBox="1"/>
          <p:nvPr>
            <p:ph idx="3" type="title"/>
          </p:nvPr>
        </p:nvSpPr>
        <p:spPr>
          <a:xfrm>
            <a:off x="5994850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37" name="Google Shape;4937;p341"/>
          <p:cNvSpPr txBox="1"/>
          <p:nvPr>
            <p:ph idx="4" type="subTitle"/>
          </p:nvPr>
        </p:nvSpPr>
        <p:spPr>
          <a:xfrm>
            <a:off x="5994850" y="2358429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38" name="Google Shape;4938;p341"/>
          <p:cNvSpPr txBox="1"/>
          <p:nvPr>
            <p:ph idx="5" type="title"/>
          </p:nvPr>
        </p:nvSpPr>
        <p:spPr>
          <a:xfrm>
            <a:off x="595875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39" name="Google Shape;4939;p341"/>
          <p:cNvSpPr txBox="1"/>
          <p:nvPr>
            <p:ph idx="6" type="subTitle"/>
          </p:nvPr>
        </p:nvSpPr>
        <p:spPr>
          <a:xfrm>
            <a:off x="816075" y="37493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40" name="Google Shape;4940;p341"/>
          <p:cNvSpPr txBox="1"/>
          <p:nvPr>
            <p:ph idx="7" type="title"/>
          </p:nvPr>
        </p:nvSpPr>
        <p:spPr>
          <a:xfrm>
            <a:off x="5994850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41" name="Google Shape;4941;p341"/>
          <p:cNvSpPr txBox="1"/>
          <p:nvPr>
            <p:ph idx="8" type="subTitle"/>
          </p:nvPr>
        </p:nvSpPr>
        <p:spPr>
          <a:xfrm>
            <a:off x="5994850" y="3749327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42" name="Google Shape;4942;p341"/>
          <p:cNvSpPr/>
          <p:nvPr/>
        </p:nvSpPr>
        <p:spPr>
          <a:xfrm flipH="1" rot="10800000">
            <a:off x="37927" y="43746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3" name="Google Shape;4943;p341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4" name="Google Shape;4944;p341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5" name="Google Shape;4945;p341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6" name="Google Shape;4946;p341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7" name="Google Shape;4947;p341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8" name="Google Shape;4948;p341"/>
          <p:cNvSpPr/>
          <p:nvPr/>
        </p:nvSpPr>
        <p:spPr>
          <a:xfrm rot="5400000">
            <a:off x="8873931" y="1028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9" name="Google Shape;4949;p341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0" name="Google Shape;4950;p341"/>
          <p:cNvSpPr/>
          <p:nvPr/>
        </p:nvSpPr>
        <p:spPr>
          <a:xfrm rot="-5400000">
            <a:off x="8183406" y="80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1" name="Google Shape;4951;p341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9">
    <p:spTree>
      <p:nvGrpSpPr>
        <p:cNvPr id="4952" name="Shape 4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3" name="Google Shape;4953;p34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54" name="Google Shape;4954;p342"/>
          <p:cNvSpPr txBox="1"/>
          <p:nvPr>
            <p:ph idx="1" type="subTitle"/>
          </p:nvPr>
        </p:nvSpPr>
        <p:spPr>
          <a:xfrm>
            <a:off x="3328957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55" name="Google Shape;4955;p342"/>
          <p:cNvSpPr txBox="1"/>
          <p:nvPr>
            <p:ph idx="2" type="subTitle"/>
          </p:nvPr>
        </p:nvSpPr>
        <p:spPr>
          <a:xfrm>
            <a:off x="3482707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56" name="Google Shape;4956;p342"/>
          <p:cNvSpPr txBox="1"/>
          <p:nvPr>
            <p:ph idx="3" type="subTitle"/>
          </p:nvPr>
        </p:nvSpPr>
        <p:spPr>
          <a:xfrm>
            <a:off x="791813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57" name="Google Shape;4957;p342"/>
          <p:cNvSpPr txBox="1"/>
          <p:nvPr>
            <p:ph idx="4" type="subTitle"/>
          </p:nvPr>
        </p:nvSpPr>
        <p:spPr>
          <a:xfrm>
            <a:off x="945563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58" name="Google Shape;4958;p342"/>
          <p:cNvSpPr txBox="1"/>
          <p:nvPr>
            <p:ph idx="5" type="subTitle"/>
          </p:nvPr>
        </p:nvSpPr>
        <p:spPr>
          <a:xfrm>
            <a:off x="5866075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59" name="Google Shape;4959;p342"/>
          <p:cNvSpPr txBox="1"/>
          <p:nvPr>
            <p:ph idx="6" type="subTitle"/>
          </p:nvPr>
        </p:nvSpPr>
        <p:spPr>
          <a:xfrm>
            <a:off x="6019825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60" name="Google Shape;4960;p342"/>
          <p:cNvSpPr/>
          <p:nvPr/>
        </p:nvSpPr>
        <p:spPr>
          <a:xfrm rot="10800000">
            <a:off x="2531291" y="4235323"/>
            <a:ext cx="5428956" cy="1009852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1" name="Google Shape;4961;p342"/>
          <p:cNvSpPr/>
          <p:nvPr/>
        </p:nvSpPr>
        <p:spPr>
          <a:xfrm rot="5400000">
            <a:off x="3108924" y="2854084"/>
            <a:ext cx="1442280" cy="3563817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2" name="Google Shape;4962;p342"/>
          <p:cNvSpPr/>
          <p:nvPr/>
        </p:nvSpPr>
        <p:spPr>
          <a:xfrm>
            <a:off x="3682950" y="4420625"/>
            <a:ext cx="2132100" cy="123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3" name="Google Shape;4963;p342"/>
          <p:cNvSpPr/>
          <p:nvPr/>
        </p:nvSpPr>
        <p:spPr>
          <a:xfrm flipH="1" rot="10800000">
            <a:off x="3968688" y="40718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4" name="Google Shape;4964;p342"/>
          <p:cNvSpPr/>
          <p:nvPr/>
        </p:nvSpPr>
        <p:spPr>
          <a:xfrm flipH="1" rot="10800000">
            <a:off x="5921426" y="4554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5" name="Google Shape;4965;p342"/>
          <p:cNvSpPr/>
          <p:nvPr/>
        </p:nvSpPr>
        <p:spPr>
          <a:xfrm flipH="1" rot="10800000">
            <a:off x="1267213" y="45217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6" name="Google Shape;4966;p342"/>
          <p:cNvSpPr/>
          <p:nvPr/>
        </p:nvSpPr>
        <p:spPr>
          <a:xfrm flipH="1" rot="10800000">
            <a:off x="8100026" y="47529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7" name="Google Shape;4967;p342"/>
          <p:cNvSpPr/>
          <p:nvPr/>
        </p:nvSpPr>
        <p:spPr>
          <a:xfrm flipH="1" rot="10800000">
            <a:off x="6505813" y="485159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8" name="Google Shape;4968;p342"/>
          <p:cNvSpPr/>
          <p:nvPr/>
        </p:nvSpPr>
        <p:spPr>
          <a:xfrm flipH="1" rot="10800000">
            <a:off x="1985676" y="410423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9">
    <p:spTree>
      <p:nvGrpSpPr>
        <p:cNvPr id="4969" name="Shape 4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0" name="Google Shape;4970;p343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1" name="Google Shape;4971;p343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2" name="Google Shape;4972;p343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3" name="Google Shape;4973;p343"/>
          <p:cNvSpPr txBox="1"/>
          <p:nvPr>
            <p:ph type="title"/>
          </p:nvPr>
        </p:nvSpPr>
        <p:spPr>
          <a:xfrm flipH="1">
            <a:off x="1393306" y="202527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74" name="Google Shape;4974;p343"/>
          <p:cNvSpPr txBox="1"/>
          <p:nvPr>
            <p:ph idx="1" type="subTitle"/>
          </p:nvPr>
        </p:nvSpPr>
        <p:spPr>
          <a:xfrm flipH="1">
            <a:off x="1393306" y="234244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75" name="Google Shape;4975;p343"/>
          <p:cNvSpPr txBox="1"/>
          <p:nvPr>
            <p:ph idx="2" type="title"/>
          </p:nvPr>
        </p:nvSpPr>
        <p:spPr>
          <a:xfrm flipH="1">
            <a:off x="3560862" y="34794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76" name="Google Shape;4976;p343"/>
          <p:cNvSpPr txBox="1"/>
          <p:nvPr>
            <p:ph idx="3" type="subTitle"/>
          </p:nvPr>
        </p:nvSpPr>
        <p:spPr>
          <a:xfrm flipH="1">
            <a:off x="3560862" y="37965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77" name="Google Shape;4977;p343"/>
          <p:cNvSpPr txBox="1"/>
          <p:nvPr>
            <p:ph idx="4" type="title"/>
          </p:nvPr>
        </p:nvSpPr>
        <p:spPr>
          <a:xfrm flipH="1">
            <a:off x="5728394" y="20252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4978" name="Google Shape;4978;p343"/>
          <p:cNvSpPr txBox="1"/>
          <p:nvPr>
            <p:ph idx="5" type="subTitle"/>
          </p:nvPr>
        </p:nvSpPr>
        <p:spPr>
          <a:xfrm flipH="1">
            <a:off x="5728394" y="23424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79" name="Google Shape;4979;p343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0" name="Google Shape;4980;p343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1" name="Google Shape;4981;p343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2" name="Google Shape;4982;p343"/>
          <p:cNvSpPr txBox="1"/>
          <p:nvPr>
            <p:ph idx="6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83" name="Google Shape;4983;p343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4" name="Google Shape;4984;p343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5" name="Google Shape;4985;p343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6" name="Google Shape;4986;p343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4987" name="Shape 4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8" name="Google Shape;4988;p344"/>
          <p:cNvSpPr txBox="1"/>
          <p:nvPr>
            <p:ph type="title"/>
          </p:nvPr>
        </p:nvSpPr>
        <p:spPr>
          <a:xfrm>
            <a:off x="2571750" y="363275"/>
            <a:ext cx="400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89" name="Google Shape;4989;p344"/>
          <p:cNvSpPr txBox="1"/>
          <p:nvPr>
            <p:ph idx="1" type="subTitle"/>
          </p:nvPr>
        </p:nvSpPr>
        <p:spPr>
          <a:xfrm>
            <a:off x="4881606" y="3566100"/>
            <a:ext cx="2205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90" name="Google Shape;4990;p344"/>
          <p:cNvSpPr txBox="1"/>
          <p:nvPr>
            <p:ph idx="2" type="subTitle"/>
          </p:nvPr>
        </p:nvSpPr>
        <p:spPr>
          <a:xfrm>
            <a:off x="4740306" y="3861150"/>
            <a:ext cx="24882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1" name="Google Shape;4991;p344"/>
          <p:cNvSpPr txBox="1"/>
          <p:nvPr>
            <p:ph idx="3" type="subTitle"/>
          </p:nvPr>
        </p:nvSpPr>
        <p:spPr>
          <a:xfrm>
            <a:off x="2014344" y="356610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992" name="Google Shape;4992;p344"/>
          <p:cNvSpPr txBox="1"/>
          <p:nvPr>
            <p:ph idx="4" type="subTitle"/>
          </p:nvPr>
        </p:nvSpPr>
        <p:spPr>
          <a:xfrm>
            <a:off x="1915494" y="3861150"/>
            <a:ext cx="22056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3" name="Google Shape;4993;p344"/>
          <p:cNvSpPr/>
          <p:nvPr/>
        </p:nvSpPr>
        <p:spPr>
          <a:xfrm rot="-5400000">
            <a:off x="-687297" y="596629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4" name="Google Shape;4994;p344"/>
          <p:cNvSpPr/>
          <p:nvPr/>
        </p:nvSpPr>
        <p:spPr>
          <a:xfrm rot="-5400000">
            <a:off x="-1281850" y="1134665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5" name="Google Shape;4995;p344"/>
          <p:cNvSpPr/>
          <p:nvPr/>
        </p:nvSpPr>
        <p:spPr>
          <a:xfrm rot="5400000">
            <a:off x="466981" y="11957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6" name="Google Shape;4996;p344"/>
          <p:cNvSpPr/>
          <p:nvPr/>
        </p:nvSpPr>
        <p:spPr>
          <a:xfrm rot="5400000">
            <a:off x="-494883" y="20869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7" name="Google Shape;4997;p344"/>
          <p:cNvSpPr/>
          <p:nvPr/>
        </p:nvSpPr>
        <p:spPr>
          <a:xfrm rot="5400000">
            <a:off x="928869" y="9991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8" name="Google Shape;4998;p344"/>
          <p:cNvSpPr/>
          <p:nvPr/>
        </p:nvSpPr>
        <p:spPr>
          <a:xfrm rot="-5400000">
            <a:off x="269256" y="2842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9" name="Google Shape;4999;p344"/>
          <p:cNvSpPr/>
          <p:nvPr/>
        </p:nvSpPr>
        <p:spPr>
          <a:xfrm rot="5400000">
            <a:off x="7087547" y="3261706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0" name="Google Shape;5000;p344"/>
          <p:cNvSpPr/>
          <p:nvPr/>
        </p:nvSpPr>
        <p:spPr>
          <a:xfrm rot="5400000">
            <a:off x="7632127" y="317011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1" name="Google Shape;5001;p344"/>
          <p:cNvSpPr/>
          <p:nvPr/>
        </p:nvSpPr>
        <p:spPr>
          <a:xfrm rot="-5400000">
            <a:off x="8580444" y="3697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2" name="Google Shape;5002;p344"/>
          <p:cNvSpPr/>
          <p:nvPr/>
        </p:nvSpPr>
        <p:spPr>
          <a:xfrm rot="-5400000">
            <a:off x="7715198" y="379368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3" name="Google Shape;5003;p344"/>
          <p:cNvSpPr/>
          <p:nvPr/>
        </p:nvSpPr>
        <p:spPr>
          <a:xfrm rot="-5400000">
            <a:off x="8183656" y="39584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4" name="Google Shape;5004;p344"/>
          <p:cNvSpPr/>
          <p:nvPr/>
        </p:nvSpPr>
        <p:spPr>
          <a:xfrm rot="5400000">
            <a:off x="8843269" y="2115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5" name="Google Shape;5005;p344"/>
          <p:cNvSpPr/>
          <p:nvPr/>
        </p:nvSpPr>
        <p:spPr>
          <a:xfrm rot="-5400000">
            <a:off x="7541144" y="4680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6" name="Google Shape;5006;p344"/>
          <p:cNvSpPr/>
          <p:nvPr/>
        </p:nvSpPr>
        <p:spPr>
          <a:xfrm rot="5400000">
            <a:off x="1506281" y="211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5007" name="Shape 5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8" name="Google Shape;5008;p345"/>
          <p:cNvSpPr txBox="1"/>
          <p:nvPr>
            <p:ph type="title"/>
          </p:nvPr>
        </p:nvSpPr>
        <p:spPr>
          <a:xfrm>
            <a:off x="2372500" y="760675"/>
            <a:ext cx="4398900" cy="9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09" name="Google Shape;5009;p345"/>
          <p:cNvSpPr txBox="1"/>
          <p:nvPr>
            <p:ph idx="1" type="subTitle"/>
          </p:nvPr>
        </p:nvSpPr>
        <p:spPr>
          <a:xfrm>
            <a:off x="2377611" y="1693425"/>
            <a:ext cx="43989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10" name="Google Shape;5010;p345"/>
          <p:cNvSpPr txBox="1"/>
          <p:nvPr>
            <p:ph idx="2" type="subTitle"/>
          </p:nvPr>
        </p:nvSpPr>
        <p:spPr>
          <a:xfrm>
            <a:off x="2676890" y="3952700"/>
            <a:ext cx="3790200" cy="2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>
                <a:solidFill>
                  <a:schemeClr val="dk1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11" name="Google Shape;5011;p345"/>
          <p:cNvSpPr txBox="1"/>
          <p:nvPr/>
        </p:nvSpPr>
        <p:spPr>
          <a:xfrm>
            <a:off x="2924390" y="3270788"/>
            <a:ext cx="3295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12" name="Google Shape;5012;p345"/>
          <p:cNvSpPr/>
          <p:nvPr/>
        </p:nvSpPr>
        <p:spPr>
          <a:xfrm rot="-5538951">
            <a:off x="-2574537" y="1029968"/>
            <a:ext cx="6383009" cy="1326004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3" name="Google Shape;5013;p345"/>
          <p:cNvSpPr/>
          <p:nvPr/>
        </p:nvSpPr>
        <p:spPr>
          <a:xfrm flipH="1" rot="5400000">
            <a:off x="-1065756" y="2741763"/>
            <a:ext cx="3598025" cy="1537331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4" name="Google Shape;5014;p345"/>
          <p:cNvSpPr/>
          <p:nvPr/>
        </p:nvSpPr>
        <p:spPr>
          <a:xfrm flipH="1" rot="5400000">
            <a:off x="-627512" y="3888154"/>
            <a:ext cx="2023800" cy="1071475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5" name="Google Shape;5015;p345"/>
          <p:cNvSpPr/>
          <p:nvPr/>
        </p:nvSpPr>
        <p:spPr>
          <a:xfrm>
            <a:off x="771800" y="27575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6" name="Google Shape;5016;p345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7" name="Google Shape;5017;p345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8" name="Google Shape;5018;p345"/>
          <p:cNvSpPr/>
          <p:nvPr/>
        </p:nvSpPr>
        <p:spPr>
          <a:xfrm>
            <a:off x="1169650" y="35512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9" name="Google Shape;5019;p345"/>
          <p:cNvSpPr/>
          <p:nvPr/>
        </p:nvSpPr>
        <p:spPr>
          <a:xfrm>
            <a:off x="37648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0" name="Google Shape;5020;p345"/>
          <p:cNvGrpSpPr/>
          <p:nvPr/>
        </p:nvGrpSpPr>
        <p:grpSpPr>
          <a:xfrm rot="10800000">
            <a:off x="7695844" y="-223188"/>
            <a:ext cx="1676378" cy="6958517"/>
            <a:chOff x="-174456" y="-1522725"/>
            <a:chExt cx="1676378" cy="6958517"/>
          </a:xfrm>
        </p:grpSpPr>
        <p:sp>
          <p:nvSpPr>
            <p:cNvPr id="5021" name="Google Shape;5021;p345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rect b="b" l="l" r="r" t="t"/>
              <a:pathLst>
                <a:path extrusionOk="0" h="14785" w="79484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345"/>
            <p:cNvSpPr/>
            <p:nvPr/>
          </p:nvSpPr>
          <p:spPr>
            <a:xfrm flipH="1" rot="5400000">
              <a:off x="-1065756" y="2741763"/>
              <a:ext cx="3598025" cy="1537331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345"/>
            <p:cNvSpPr/>
            <p:nvPr/>
          </p:nvSpPr>
          <p:spPr>
            <a:xfrm flipH="1" rot="5400000">
              <a:off x="-627512" y="3888154"/>
              <a:ext cx="2023800" cy="1071475"/>
            </a:xfrm>
            <a:custGeom>
              <a:rect b="b" l="l" r="r" t="t"/>
              <a:pathLst>
                <a:path extrusionOk="0" h="42859" w="80952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4" name="Google Shape;5024;p345"/>
          <p:cNvSpPr/>
          <p:nvPr/>
        </p:nvSpPr>
        <p:spPr>
          <a:xfrm flipH="1" rot="10800000">
            <a:off x="7981650" y="28604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5" name="Google Shape;5025;p345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6" name="Google Shape;5026;p345"/>
          <p:cNvSpPr/>
          <p:nvPr/>
        </p:nvSpPr>
        <p:spPr>
          <a:xfrm flipH="1" rot="10800000">
            <a:off x="7932450" y="4287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7" name="Google Shape;5027;p345"/>
          <p:cNvSpPr/>
          <p:nvPr/>
        </p:nvSpPr>
        <p:spPr>
          <a:xfrm flipH="1" rot="10800000">
            <a:off x="7695850" y="17277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8" name="Google Shape;5028;p345"/>
          <p:cNvSpPr/>
          <p:nvPr/>
        </p:nvSpPr>
        <p:spPr>
          <a:xfrm flipH="1" rot="10800000">
            <a:off x="829948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2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1" name="Google Shape;411;p36"/>
          <p:cNvSpPr/>
          <p:nvPr/>
        </p:nvSpPr>
        <p:spPr>
          <a:xfrm flipH="1" rot="-3280717">
            <a:off x="7781743" y="3792720"/>
            <a:ext cx="2443146" cy="939983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6"/>
          <p:cNvSpPr/>
          <p:nvPr/>
        </p:nvSpPr>
        <p:spPr>
          <a:xfrm rot="-4712503">
            <a:off x="7628681" y="3954489"/>
            <a:ext cx="3153935" cy="1121083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6"/>
          <p:cNvSpPr/>
          <p:nvPr/>
        </p:nvSpPr>
        <p:spPr>
          <a:xfrm flipH="1" rot="-4136030">
            <a:off x="7516847" y="3617988"/>
            <a:ext cx="3605675" cy="119468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6"/>
          <p:cNvSpPr/>
          <p:nvPr/>
        </p:nvSpPr>
        <p:spPr>
          <a:xfrm rot="1958429">
            <a:off x="8794263" y="2889380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6"/>
          <p:cNvSpPr/>
          <p:nvPr/>
        </p:nvSpPr>
        <p:spPr>
          <a:xfrm rot="-8839666">
            <a:off x="8871845" y="3947370"/>
            <a:ext cx="98364" cy="986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6"/>
          <p:cNvSpPr/>
          <p:nvPr/>
        </p:nvSpPr>
        <p:spPr>
          <a:xfrm rot="1958429">
            <a:off x="8441203" y="4487431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1_1">
    <p:spTree>
      <p:nvGrpSpPr>
        <p:cNvPr id="5029" name="Shape 5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0" name="Google Shape;5030;p34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31" name="Google Shape;5031;p346"/>
          <p:cNvSpPr txBox="1"/>
          <p:nvPr>
            <p:ph idx="1" type="subTitle"/>
          </p:nvPr>
        </p:nvSpPr>
        <p:spPr>
          <a:xfrm>
            <a:off x="21155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32" name="Google Shape;5032;p346"/>
          <p:cNvSpPr txBox="1"/>
          <p:nvPr>
            <p:ph idx="2" type="subTitle"/>
          </p:nvPr>
        </p:nvSpPr>
        <p:spPr>
          <a:xfrm>
            <a:off x="2016350" y="2145400"/>
            <a:ext cx="5111400" cy="17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33" name="Google Shape;5033;p346"/>
          <p:cNvSpPr/>
          <p:nvPr/>
        </p:nvSpPr>
        <p:spPr>
          <a:xfrm flipH="1">
            <a:off x="-178543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4" name="Google Shape;5034;p346"/>
          <p:cNvSpPr/>
          <p:nvPr/>
        </p:nvSpPr>
        <p:spPr>
          <a:xfrm flipH="1" rot="10800000">
            <a:off x="-278322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5" name="Google Shape;5035;p346"/>
          <p:cNvSpPr/>
          <p:nvPr/>
        </p:nvSpPr>
        <p:spPr>
          <a:xfrm rot="-10484947">
            <a:off x="-734940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6" name="Google Shape;5036;p346"/>
          <p:cNvSpPr/>
          <p:nvPr/>
        </p:nvSpPr>
        <p:spPr>
          <a:xfrm flipH="1" rot="10800000">
            <a:off x="17222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7" name="Google Shape;5037;p346"/>
          <p:cNvSpPr/>
          <p:nvPr/>
        </p:nvSpPr>
        <p:spPr>
          <a:xfrm flipH="1" rot="10800000">
            <a:off x="832326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8" name="Google Shape;5038;p346"/>
          <p:cNvSpPr/>
          <p:nvPr/>
        </p:nvSpPr>
        <p:spPr>
          <a:xfrm flipH="1" rot="10800000">
            <a:off x="61551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1">
    <p:spTree>
      <p:nvGrpSpPr>
        <p:cNvPr id="5039" name="Shape 5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0" name="Google Shape;5040;p347"/>
          <p:cNvSpPr txBox="1"/>
          <p:nvPr>
            <p:ph type="title"/>
          </p:nvPr>
        </p:nvSpPr>
        <p:spPr>
          <a:xfrm>
            <a:off x="3105950" y="363275"/>
            <a:ext cx="293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41" name="Google Shape;5041;p347"/>
          <p:cNvSpPr txBox="1"/>
          <p:nvPr>
            <p:ph idx="1" type="subTitle"/>
          </p:nvPr>
        </p:nvSpPr>
        <p:spPr>
          <a:xfrm>
            <a:off x="7602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42" name="Google Shape;5042;p347"/>
          <p:cNvSpPr txBox="1"/>
          <p:nvPr>
            <p:ph idx="2" type="subTitle"/>
          </p:nvPr>
        </p:nvSpPr>
        <p:spPr>
          <a:xfrm>
            <a:off x="5400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43" name="Google Shape;5043;p347"/>
          <p:cNvSpPr txBox="1"/>
          <p:nvPr>
            <p:ph idx="3" type="subTitle"/>
          </p:nvPr>
        </p:nvSpPr>
        <p:spPr>
          <a:xfrm>
            <a:off x="4564200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44" name="Google Shape;5044;p347"/>
          <p:cNvSpPr txBox="1"/>
          <p:nvPr>
            <p:ph idx="4" type="subTitle"/>
          </p:nvPr>
        </p:nvSpPr>
        <p:spPr>
          <a:xfrm>
            <a:off x="44406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45" name="Google Shape;5045;p347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6" name="Google Shape;5046;p347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7" name="Google Shape;5047;p347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8" name="Google Shape;5048;p347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9" name="Google Shape;5049;p347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0" name="Google Shape;5050;p347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9">
    <p:spTree>
      <p:nvGrpSpPr>
        <p:cNvPr id="5051" name="Shape 5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2" name="Google Shape;5052;p348"/>
          <p:cNvSpPr/>
          <p:nvPr/>
        </p:nvSpPr>
        <p:spPr>
          <a:xfrm rot="10800000">
            <a:off x="2251306" y="-128"/>
            <a:ext cx="4462873" cy="1059925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3" name="Google Shape;5053;p348"/>
          <p:cNvSpPr/>
          <p:nvPr/>
        </p:nvSpPr>
        <p:spPr>
          <a:xfrm flipH="1" rot="10799504">
            <a:off x="-6750" y="531"/>
            <a:ext cx="9154265" cy="81230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4" name="Google Shape;5054;p348"/>
          <p:cNvSpPr/>
          <p:nvPr/>
        </p:nvSpPr>
        <p:spPr>
          <a:xfrm rot="-10799504">
            <a:off x="236" y="485"/>
            <a:ext cx="9154265" cy="86569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5" name="Google Shape;5055;p348"/>
          <p:cNvSpPr/>
          <p:nvPr/>
        </p:nvSpPr>
        <p:spPr>
          <a:xfrm flipH="1" rot="-4555973">
            <a:off x="4908829" y="2657012"/>
            <a:ext cx="1457076" cy="4557441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6" name="Google Shape;5056;p348"/>
          <p:cNvSpPr/>
          <p:nvPr/>
        </p:nvSpPr>
        <p:spPr>
          <a:xfrm flipH="1" rot="10800000">
            <a:off x="1" y="4443074"/>
            <a:ext cx="9154264" cy="836745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7" name="Google Shape;5057;p348"/>
          <p:cNvSpPr/>
          <p:nvPr/>
        </p:nvSpPr>
        <p:spPr>
          <a:xfrm flipH="1" rot="10800000">
            <a:off x="-6750" y="4366693"/>
            <a:ext cx="9161260" cy="9175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8" name="Google Shape;5058;p348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9" name="Google Shape;5059;p348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0" name="Google Shape;5060;p348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1" name="Google Shape;5061;p348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2" name="Google Shape;5062;p348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3" name="Google Shape;5063;p348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4" name="Google Shape;5064;p348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0">
    <p:spTree>
      <p:nvGrpSpPr>
        <p:cNvPr id="5065" name="Shape 5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6" name="Google Shape;5066;p349"/>
          <p:cNvSpPr/>
          <p:nvPr/>
        </p:nvSpPr>
        <p:spPr>
          <a:xfrm flipH="1" rot="10800000">
            <a:off x="1206036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7" name="Google Shape;5067;p349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8" name="Google Shape;5068;p349"/>
          <p:cNvSpPr/>
          <p:nvPr/>
        </p:nvSpPr>
        <p:spPr>
          <a:xfrm rot="10800000">
            <a:off x="-1374513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9" name="Google Shape;5069;p349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0" name="Google Shape;5070;p349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1" name="Google Shape;5071;p349"/>
          <p:cNvSpPr/>
          <p:nvPr/>
        </p:nvSpPr>
        <p:spPr>
          <a:xfrm flipH="1" rot="10800000">
            <a:off x="-77156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2" name="Google Shape;5072;p349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3" name="Google Shape;5073;p349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4" name="Google Shape;5074;p349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5" name="Google Shape;5075;p349"/>
          <p:cNvSpPr/>
          <p:nvPr/>
        </p:nvSpPr>
        <p:spPr>
          <a:xfrm flipH="1" rot="10800000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6" name="Google Shape;5076;p349"/>
          <p:cNvSpPr/>
          <p:nvPr/>
        </p:nvSpPr>
        <p:spPr>
          <a:xfrm flipH="1" rot="10800000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7" name="Google Shape;5077;p349"/>
          <p:cNvSpPr/>
          <p:nvPr/>
        </p:nvSpPr>
        <p:spPr>
          <a:xfrm flipH="1" rot="10800000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1">
    <p:spTree>
      <p:nvGrpSpPr>
        <p:cNvPr id="5078" name="Shape 5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9" name="Google Shape;5079;p350"/>
          <p:cNvSpPr/>
          <p:nvPr/>
        </p:nvSpPr>
        <p:spPr>
          <a:xfrm flipH="1" rot="-5400000">
            <a:off x="7050252" y="2575411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0" name="Google Shape;5080;p350"/>
          <p:cNvSpPr/>
          <p:nvPr/>
        </p:nvSpPr>
        <p:spPr>
          <a:xfrm rot="-5399497">
            <a:off x="6325430" y="1701197"/>
            <a:ext cx="4515337" cy="112116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1" name="Google Shape;5081;p350"/>
          <p:cNvSpPr/>
          <p:nvPr/>
        </p:nvSpPr>
        <p:spPr>
          <a:xfrm flipH="1" rot="-5400440">
            <a:off x="5965428" y="1974301"/>
            <a:ext cx="5161707" cy="119480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2" name="Google Shape;5082;p350"/>
          <p:cNvSpPr/>
          <p:nvPr/>
        </p:nvSpPr>
        <p:spPr>
          <a:xfrm rot="-5400000">
            <a:off x="-1791843" y="1811847"/>
            <a:ext cx="5127422" cy="1543736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3" name="Google Shape;5083;p350"/>
          <p:cNvSpPr/>
          <p:nvPr/>
        </p:nvSpPr>
        <p:spPr>
          <a:xfrm rot="-5400000">
            <a:off x="-1926425" y="1930649"/>
            <a:ext cx="5143202" cy="1290352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4" name="Google Shape;5084;p350"/>
          <p:cNvSpPr/>
          <p:nvPr/>
        </p:nvSpPr>
        <p:spPr>
          <a:xfrm flipH="1" rot="-5400000">
            <a:off x="-1877527" y="1881640"/>
            <a:ext cx="5143337" cy="13882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5" name="Google Shape;5085;p350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6" name="Google Shape;5086;p350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7" name="Google Shape;5087;p350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8" name="Google Shape;5088;p350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9" name="Google Shape;5089;p350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0" name="Google Shape;5090;p350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1" name="Google Shape;5091;p350"/>
          <p:cNvSpPr/>
          <p:nvPr/>
        </p:nvSpPr>
        <p:spPr>
          <a:xfrm flipH="1" rot="10800000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2" name="Google Shape;5092;p350"/>
          <p:cNvSpPr/>
          <p:nvPr/>
        </p:nvSpPr>
        <p:spPr>
          <a:xfrm flipH="1" rot="10800000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2">
    <p:spTree>
      <p:nvGrpSpPr>
        <p:cNvPr id="5093" name="Shape 5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4" name="Google Shape;5094;p351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5" name="Google Shape;5095;p351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6" name="Google Shape;5096;p351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7" name="Google Shape;5097;p351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8" name="Google Shape;5098;p351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9" name="Google Shape;5099;p351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0" name="Google Shape;5100;p351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1" name="Google Shape;5101;p351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2" name="Google Shape;5102;p351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3" name="Google Shape;5103;p351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53">
    <p:spTree>
      <p:nvGrpSpPr>
        <p:cNvPr id="5104" name="Shape 5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5" name="Google Shape;5105;p352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6" name="Google Shape;5106;p352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7" name="Google Shape;5107;p352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8" name="Google Shape;5108;p352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9" name="Google Shape;5109;p352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0" name="Google Shape;5110;p352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1" name="Google Shape;5111;p352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2" name="Google Shape;5112;p352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3" name="Google Shape;5113;p352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4" name="Google Shape;5114;p352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7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7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19" name="Google Shape;419;p37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7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7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7"/>
          <p:cNvSpPr/>
          <p:nvPr/>
        </p:nvSpPr>
        <p:spPr>
          <a:xfrm rot="5400000">
            <a:off x="8826706" y="1533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7"/>
          <p:cNvSpPr/>
          <p:nvPr/>
        </p:nvSpPr>
        <p:spPr>
          <a:xfrm rot="5400000">
            <a:off x="6850244" y="1118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7"/>
          <p:cNvSpPr/>
          <p:nvPr/>
        </p:nvSpPr>
        <p:spPr>
          <a:xfrm rot="-5400000">
            <a:off x="8001331" y="71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8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27" name="Google Shape;427;p38"/>
          <p:cNvSpPr/>
          <p:nvPr/>
        </p:nvSpPr>
        <p:spPr>
          <a:xfrm flipH="1" rot="10800000">
            <a:off x="-1381510" y="2985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8"/>
          <p:cNvSpPr/>
          <p:nvPr/>
        </p:nvSpPr>
        <p:spPr>
          <a:xfrm rot="9732937">
            <a:off x="-1662691" y="-41184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8"/>
          <p:cNvSpPr/>
          <p:nvPr/>
        </p:nvSpPr>
        <p:spPr>
          <a:xfrm flipH="1" rot="10173584">
            <a:off x="-2452873" y="-34456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8"/>
          <p:cNvSpPr/>
          <p:nvPr/>
        </p:nvSpPr>
        <p:spPr>
          <a:xfrm flipH="1" rot="5400000">
            <a:off x="2728806" y="59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8"/>
          <p:cNvSpPr/>
          <p:nvPr/>
        </p:nvSpPr>
        <p:spPr>
          <a:xfrm flipH="1" rot="5400000">
            <a:off x="1104144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8"/>
          <p:cNvSpPr/>
          <p:nvPr/>
        </p:nvSpPr>
        <p:spPr>
          <a:xfrm flipH="1" rot="5400000">
            <a:off x="306356" y="1001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4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9"/>
          <p:cNvSpPr/>
          <p:nvPr/>
        </p:nvSpPr>
        <p:spPr>
          <a:xfrm rot="10800000">
            <a:off x="28128" y="4556975"/>
            <a:ext cx="9115826" cy="630425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9"/>
          <p:cNvSpPr/>
          <p:nvPr/>
        </p:nvSpPr>
        <p:spPr>
          <a:xfrm rot="10800000">
            <a:off x="264" y="4660381"/>
            <a:ext cx="9143690" cy="527019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9"/>
          <p:cNvSpPr/>
          <p:nvPr/>
        </p:nvSpPr>
        <p:spPr>
          <a:xfrm flipH="1" rot="10800000">
            <a:off x="0" y="4620366"/>
            <a:ext cx="9144078" cy="56703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9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38" name="Google Shape;438;p39"/>
          <p:cNvSpPr/>
          <p:nvPr/>
        </p:nvSpPr>
        <p:spPr>
          <a:xfrm rot="5400000">
            <a:off x="5105631" y="4538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9"/>
          <p:cNvSpPr/>
          <p:nvPr/>
        </p:nvSpPr>
        <p:spPr>
          <a:xfrm rot="5400000">
            <a:off x="2614144" y="4570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9"/>
          <p:cNvSpPr/>
          <p:nvPr/>
        </p:nvSpPr>
        <p:spPr>
          <a:xfrm rot="-5400000">
            <a:off x="8149681" y="44399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9"/>
          <p:cNvSpPr/>
          <p:nvPr/>
        </p:nvSpPr>
        <p:spPr>
          <a:xfrm rot="5400000">
            <a:off x="171556" y="4654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30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4" name="Google Shape;444;p40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40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0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0"/>
          <p:cNvSpPr/>
          <p:nvPr/>
        </p:nvSpPr>
        <p:spPr>
          <a:xfrm rot="3639566">
            <a:off x="8848749" y="3810222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0"/>
          <p:cNvSpPr/>
          <p:nvPr/>
        </p:nvSpPr>
        <p:spPr>
          <a:xfrm rot="3637394">
            <a:off x="7609045" y="4405221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0"/>
          <p:cNvSpPr/>
          <p:nvPr/>
        </p:nvSpPr>
        <p:spPr>
          <a:xfrm rot="-7162606">
            <a:off x="8189482" y="4018840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0"/>
          <p:cNvSpPr/>
          <p:nvPr/>
        </p:nvSpPr>
        <p:spPr>
          <a:xfrm rot="3639566">
            <a:off x="6737804" y="4153075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31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1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53" name="Google Shape;453;p41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1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1"/>
          <p:cNvSpPr/>
          <p:nvPr/>
        </p:nvSpPr>
        <p:spPr>
          <a:xfrm rot="5400000">
            <a:off x="2548406" y="46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1"/>
          <p:cNvSpPr/>
          <p:nvPr/>
        </p:nvSpPr>
        <p:spPr>
          <a:xfrm rot="5400000">
            <a:off x="1196219" y="45750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1"/>
          <p:cNvSpPr/>
          <p:nvPr/>
        </p:nvSpPr>
        <p:spPr>
          <a:xfrm rot="-5400000">
            <a:off x="1891581" y="4522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34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60" name="Google Shape;460;p42"/>
          <p:cNvSpPr/>
          <p:nvPr/>
        </p:nvSpPr>
        <p:spPr>
          <a:xfrm flipH="1" rot="-5911893">
            <a:off x="-8708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42"/>
          <p:cNvSpPr/>
          <p:nvPr/>
        </p:nvSpPr>
        <p:spPr>
          <a:xfrm flipH="1" rot="-515846">
            <a:off x="-2829770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42"/>
          <p:cNvSpPr/>
          <p:nvPr/>
        </p:nvSpPr>
        <p:spPr>
          <a:xfrm flipH="1">
            <a:off x="-2852836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2"/>
          <p:cNvSpPr/>
          <p:nvPr/>
        </p:nvSpPr>
        <p:spPr>
          <a:xfrm rot="10800000">
            <a:off x="7544677" y="63541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2"/>
          <p:cNvSpPr/>
          <p:nvPr/>
        </p:nvSpPr>
        <p:spPr>
          <a:xfrm flipH="1" rot="-9732937">
            <a:off x="6592039" y="-378158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2"/>
          <p:cNvSpPr/>
          <p:nvPr/>
        </p:nvSpPr>
        <p:spPr>
          <a:xfrm rot="-10173584">
            <a:off x="7084740" y="-310873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42"/>
          <p:cNvSpPr/>
          <p:nvPr/>
        </p:nvSpPr>
        <p:spPr>
          <a:xfrm rot="5400000">
            <a:off x="8509906" y="1003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2"/>
          <p:cNvSpPr/>
          <p:nvPr/>
        </p:nvSpPr>
        <p:spPr>
          <a:xfrm rot="5400000">
            <a:off x="6823844" y="121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2"/>
          <p:cNvSpPr/>
          <p:nvPr/>
        </p:nvSpPr>
        <p:spPr>
          <a:xfrm rot="-5400000">
            <a:off x="365881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2"/>
          <p:cNvSpPr/>
          <p:nvPr/>
        </p:nvSpPr>
        <p:spPr>
          <a:xfrm rot="5400000">
            <a:off x="1715256" y="1801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38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3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72" name="Google Shape;472;p43"/>
          <p:cNvSpPr/>
          <p:nvPr/>
        </p:nvSpPr>
        <p:spPr>
          <a:xfrm flipH="1" rot="10800000">
            <a:off x="-614789" y="7941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3"/>
          <p:cNvSpPr/>
          <p:nvPr/>
        </p:nvSpPr>
        <p:spPr>
          <a:xfrm rot="9367883">
            <a:off x="-881240" y="-32226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3"/>
          <p:cNvSpPr/>
          <p:nvPr/>
        </p:nvSpPr>
        <p:spPr>
          <a:xfrm flipH="1" rot="9944222">
            <a:off x="-1417570" y="-278867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3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3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3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3"/>
          <p:cNvSpPr/>
          <p:nvPr/>
        </p:nvSpPr>
        <p:spPr>
          <a:xfrm rot="5400000">
            <a:off x="1088106" y="691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43"/>
          <p:cNvSpPr/>
          <p:nvPr/>
        </p:nvSpPr>
        <p:spPr>
          <a:xfrm rot="5400000">
            <a:off x="7730244" y="438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3"/>
          <p:cNvSpPr/>
          <p:nvPr/>
        </p:nvSpPr>
        <p:spPr>
          <a:xfrm rot="-5400000">
            <a:off x="400881" y="724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3"/>
          <p:cNvSpPr/>
          <p:nvPr/>
        </p:nvSpPr>
        <p:spPr>
          <a:xfrm rot="5400000">
            <a:off x="6958806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39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4" name="Google Shape;484;p44"/>
          <p:cNvSpPr/>
          <p:nvPr/>
        </p:nvSpPr>
        <p:spPr>
          <a:xfrm rot="5772639">
            <a:off x="8598824" y="-560579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4"/>
          <p:cNvSpPr/>
          <p:nvPr/>
        </p:nvSpPr>
        <p:spPr>
          <a:xfrm rot="706905">
            <a:off x="7020027" y="-33567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4"/>
          <p:cNvSpPr/>
          <p:nvPr/>
        </p:nvSpPr>
        <p:spPr>
          <a:xfrm>
            <a:off x="7020070" y="-335758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4"/>
          <p:cNvSpPr/>
          <p:nvPr/>
        </p:nvSpPr>
        <p:spPr>
          <a:xfrm rot="5400000">
            <a:off x="-693662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4"/>
          <p:cNvSpPr/>
          <p:nvPr/>
        </p:nvSpPr>
        <p:spPr>
          <a:xfrm flipH="1" rot="5399497">
            <a:off x="-191814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4"/>
          <p:cNvSpPr/>
          <p:nvPr/>
        </p:nvSpPr>
        <p:spPr>
          <a:xfrm rot="5400440">
            <a:off x="-221906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4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4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4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44"/>
          <p:cNvSpPr/>
          <p:nvPr/>
        </p:nvSpPr>
        <p:spPr>
          <a:xfrm>
            <a:off x="1089719" y="363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4"/>
          <p:cNvSpPr/>
          <p:nvPr/>
        </p:nvSpPr>
        <p:spPr>
          <a:xfrm>
            <a:off x="478769" y="31162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4"/>
          <p:cNvSpPr/>
          <p:nvPr/>
        </p:nvSpPr>
        <p:spPr>
          <a:xfrm rot="10800000">
            <a:off x="625181" y="1410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4"/>
          <p:cNvSpPr/>
          <p:nvPr/>
        </p:nvSpPr>
        <p:spPr>
          <a:xfrm>
            <a:off x="812319" y="4651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4"/>
          <p:cNvSpPr/>
          <p:nvPr/>
        </p:nvSpPr>
        <p:spPr>
          <a:xfrm rot="5400000">
            <a:off x="8776881" y="382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4"/>
          <p:cNvSpPr/>
          <p:nvPr/>
        </p:nvSpPr>
        <p:spPr>
          <a:xfrm rot="5400000">
            <a:off x="6958944" y="1889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4"/>
          <p:cNvSpPr/>
          <p:nvPr/>
        </p:nvSpPr>
        <p:spPr>
          <a:xfrm rot="-5400000">
            <a:off x="7277406" y="4337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44"/>
          <p:cNvSpPr/>
          <p:nvPr/>
        </p:nvSpPr>
        <p:spPr>
          <a:xfrm rot="5400000">
            <a:off x="8513881" y="8568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CUSTOM_44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03" name="Google Shape;503;p45"/>
          <p:cNvSpPr/>
          <p:nvPr/>
        </p:nvSpPr>
        <p:spPr>
          <a:xfrm rot="10800000">
            <a:off x="4827336" y="4320028"/>
            <a:ext cx="3936983" cy="1153922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5"/>
          <p:cNvSpPr/>
          <p:nvPr/>
        </p:nvSpPr>
        <p:spPr>
          <a:xfrm flipH="1" rot="10800000">
            <a:off x="5609830" y="3895999"/>
            <a:ext cx="5735030" cy="157795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5"/>
          <p:cNvSpPr/>
          <p:nvPr/>
        </p:nvSpPr>
        <p:spPr>
          <a:xfrm rot="10800000">
            <a:off x="6110409" y="4087929"/>
            <a:ext cx="3937105" cy="1386022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5"/>
          <p:cNvSpPr/>
          <p:nvPr/>
        </p:nvSpPr>
        <p:spPr>
          <a:xfrm rot="3210522">
            <a:off x="8828071" y="3601255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45"/>
          <p:cNvSpPr/>
          <p:nvPr/>
        </p:nvSpPr>
        <p:spPr>
          <a:xfrm rot="3212945">
            <a:off x="7223745" y="4593605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5"/>
          <p:cNvSpPr/>
          <p:nvPr/>
        </p:nvSpPr>
        <p:spPr>
          <a:xfrm rot="-7587055">
            <a:off x="7969056" y="4201692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45"/>
          <p:cNvSpPr/>
          <p:nvPr/>
        </p:nvSpPr>
        <p:spPr>
          <a:xfrm rot="3210522">
            <a:off x="5603511" y="4603257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CUSTOM_45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4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12" name="Google Shape;512;p46"/>
          <p:cNvSpPr/>
          <p:nvPr/>
        </p:nvSpPr>
        <p:spPr>
          <a:xfrm>
            <a:off x="-175093" y="-11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46"/>
          <p:cNvSpPr/>
          <p:nvPr/>
        </p:nvSpPr>
        <p:spPr>
          <a:xfrm flipH="1">
            <a:off x="-2755633" y="-11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6"/>
          <p:cNvSpPr/>
          <p:nvPr/>
        </p:nvSpPr>
        <p:spPr>
          <a:xfrm>
            <a:off x="-1458290" y="-11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46"/>
          <p:cNvSpPr/>
          <p:nvPr/>
        </p:nvSpPr>
        <p:spPr>
          <a:xfrm flipH="1" rot="5400000">
            <a:off x="4202856" y="124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6"/>
          <p:cNvSpPr/>
          <p:nvPr/>
        </p:nvSpPr>
        <p:spPr>
          <a:xfrm flipH="1" rot="5400000">
            <a:off x="902469" y="801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6"/>
          <p:cNvSpPr/>
          <p:nvPr/>
        </p:nvSpPr>
        <p:spPr>
          <a:xfrm flipH="1" rot="-5400000">
            <a:off x="1597831" y="854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6"/>
          <p:cNvSpPr/>
          <p:nvPr/>
        </p:nvSpPr>
        <p:spPr>
          <a:xfrm flipH="1" rot="5400000">
            <a:off x="246256" y="1371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6">
  <p:cSld name="CUSTOM_47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7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21" name="Google Shape;521;p47"/>
          <p:cNvSpPr/>
          <p:nvPr/>
        </p:nvSpPr>
        <p:spPr>
          <a:xfrm flipH="1">
            <a:off x="6742285" y="4150269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47"/>
          <p:cNvSpPr/>
          <p:nvPr/>
        </p:nvSpPr>
        <p:spPr>
          <a:xfrm rot="-1432117">
            <a:off x="6298030" y="4370786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7"/>
          <p:cNvSpPr/>
          <p:nvPr/>
        </p:nvSpPr>
        <p:spPr>
          <a:xfrm flipH="1" rot="-855778">
            <a:off x="6382945" y="4253784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7"/>
          <p:cNvSpPr/>
          <p:nvPr/>
        </p:nvSpPr>
        <p:spPr>
          <a:xfrm rot="3043967">
            <a:off x="8461110" y="3707189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47"/>
          <p:cNvSpPr/>
          <p:nvPr/>
        </p:nvSpPr>
        <p:spPr>
          <a:xfrm rot="3041162">
            <a:off x="7337669" y="4513351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47"/>
          <p:cNvSpPr/>
          <p:nvPr/>
        </p:nvSpPr>
        <p:spPr>
          <a:xfrm rot="-7758838">
            <a:off x="7842708" y="4032580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47"/>
          <p:cNvSpPr/>
          <p:nvPr/>
        </p:nvSpPr>
        <p:spPr>
          <a:xfrm rot="3043967">
            <a:off x="6441045" y="4409310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7">
  <p:cSld name="CUSTOM_48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0" name="Google Shape;530;p48"/>
          <p:cNvSpPr/>
          <p:nvPr/>
        </p:nvSpPr>
        <p:spPr>
          <a:xfrm rot="10800000">
            <a:off x="-1079229" y="4069511"/>
            <a:ext cx="4337666" cy="1074138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8"/>
          <p:cNvSpPr/>
          <p:nvPr/>
        </p:nvSpPr>
        <p:spPr>
          <a:xfrm flipH="1" rot="10800000">
            <a:off x="-97988" y="4199995"/>
            <a:ext cx="2978019" cy="943653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48"/>
          <p:cNvSpPr/>
          <p:nvPr/>
        </p:nvSpPr>
        <p:spPr>
          <a:xfrm rot="5400000">
            <a:off x="3391556" y="48975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8"/>
          <p:cNvSpPr/>
          <p:nvPr/>
        </p:nvSpPr>
        <p:spPr>
          <a:xfrm rot="-5400000">
            <a:off x="1730281" y="4340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8"/>
          <p:cNvSpPr/>
          <p:nvPr/>
        </p:nvSpPr>
        <p:spPr>
          <a:xfrm rot="5400000">
            <a:off x="628131" y="3448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21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9"/>
          <p:cNvSpPr/>
          <p:nvPr/>
        </p:nvSpPr>
        <p:spPr>
          <a:xfrm rot="10800000">
            <a:off x="7575354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9"/>
          <p:cNvSpPr/>
          <p:nvPr/>
        </p:nvSpPr>
        <p:spPr>
          <a:xfrm flipH="1" rot="-9367883">
            <a:off x="713109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49"/>
          <p:cNvSpPr/>
          <p:nvPr/>
        </p:nvSpPr>
        <p:spPr>
          <a:xfrm rot="-9944222">
            <a:off x="7216014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9"/>
          <p:cNvSpPr txBox="1"/>
          <p:nvPr>
            <p:ph idx="1" type="body"/>
          </p:nvPr>
        </p:nvSpPr>
        <p:spPr>
          <a:xfrm>
            <a:off x="718675" y="365815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 sz="30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40" name="Google Shape;540;p49"/>
          <p:cNvSpPr/>
          <p:nvPr/>
        </p:nvSpPr>
        <p:spPr>
          <a:xfrm rot="5400000">
            <a:off x="8853656" y="8192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49"/>
          <p:cNvSpPr/>
          <p:nvPr/>
        </p:nvSpPr>
        <p:spPr>
          <a:xfrm rot="5400000">
            <a:off x="7501469" y="7192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9"/>
          <p:cNvSpPr/>
          <p:nvPr/>
        </p:nvSpPr>
        <p:spPr>
          <a:xfrm rot="-5400000">
            <a:off x="8196831" y="6666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49"/>
          <p:cNvSpPr/>
          <p:nvPr/>
        </p:nvSpPr>
        <p:spPr>
          <a:xfrm rot="5400000">
            <a:off x="6845256" y="844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CUSTOM_40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0"/>
          <p:cNvSpPr/>
          <p:nvPr/>
        </p:nvSpPr>
        <p:spPr>
          <a:xfrm flipH="1" rot="10800000">
            <a:off x="-913868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50"/>
          <p:cNvSpPr/>
          <p:nvPr/>
        </p:nvSpPr>
        <p:spPr>
          <a:xfrm rot="9367883">
            <a:off x="-1180318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50"/>
          <p:cNvSpPr/>
          <p:nvPr/>
        </p:nvSpPr>
        <p:spPr>
          <a:xfrm flipH="1" rot="9944222">
            <a:off x="-1716649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50"/>
          <p:cNvSpPr txBox="1"/>
          <p:nvPr>
            <p:ph type="title"/>
          </p:nvPr>
        </p:nvSpPr>
        <p:spPr>
          <a:xfrm>
            <a:off x="718675" y="1076025"/>
            <a:ext cx="37827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549" name="Google Shape;549;p50"/>
          <p:cNvSpPr/>
          <p:nvPr/>
        </p:nvSpPr>
        <p:spPr>
          <a:xfrm>
            <a:off x="-1041647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50"/>
          <p:cNvSpPr/>
          <p:nvPr/>
        </p:nvSpPr>
        <p:spPr>
          <a:xfrm flipH="1" rot="1067063">
            <a:off x="-1322829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50"/>
          <p:cNvSpPr/>
          <p:nvPr/>
        </p:nvSpPr>
        <p:spPr>
          <a:xfrm rot="626416">
            <a:off x="-2113010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50"/>
          <p:cNvSpPr/>
          <p:nvPr/>
        </p:nvSpPr>
        <p:spPr>
          <a:xfrm rot="5400000">
            <a:off x="393556" y="3945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50"/>
          <p:cNvSpPr/>
          <p:nvPr/>
        </p:nvSpPr>
        <p:spPr>
          <a:xfrm rot="5400000">
            <a:off x="827744" y="435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50"/>
          <p:cNvSpPr/>
          <p:nvPr/>
        </p:nvSpPr>
        <p:spPr>
          <a:xfrm rot="-5400000">
            <a:off x="1266956" y="43673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50"/>
          <p:cNvSpPr/>
          <p:nvPr/>
        </p:nvSpPr>
        <p:spPr>
          <a:xfrm rot="5400000">
            <a:off x="110881" y="805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43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51"/>
          <p:cNvSpPr txBox="1"/>
          <p:nvPr>
            <p:ph idx="1" type="subTitle"/>
          </p:nvPr>
        </p:nvSpPr>
        <p:spPr>
          <a:xfrm>
            <a:off x="1262692" y="2915250"/>
            <a:ext cx="2877600" cy="6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51"/>
          <p:cNvSpPr txBox="1"/>
          <p:nvPr>
            <p:ph hasCustomPrompt="1" type="title"/>
          </p:nvPr>
        </p:nvSpPr>
        <p:spPr>
          <a:xfrm>
            <a:off x="1262650" y="1557200"/>
            <a:ext cx="28776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59" name="Google Shape;559;p51"/>
          <p:cNvSpPr/>
          <p:nvPr/>
        </p:nvSpPr>
        <p:spPr>
          <a:xfrm rot="-9281215">
            <a:off x="-38626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51"/>
          <p:cNvSpPr/>
          <p:nvPr/>
        </p:nvSpPr>
        <p:spPr>
          <a:xfrm rot="-9280772">
            <a:off x="-649223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51"/>
          <p:cNvSpPr/>
          <p:nvPr/>
        </p:nvSpPr>
        <p:spPr>
          <a:xfrm flipH="1" rot="-9281383">
            <a:off x="-1125488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51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51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51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51"/>
          <p:cNvSpPr/>
          <p:nvPr/>
        </p:nvSpPr>
        <p:spPr>
          <a:xfrm rot="5400000">
            <a:off x="1614606" y="6706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51"/>
          <p:cNvSpPr/>
          <p:nvPr/>
        </p:nvSpPr>
        <p:spPr>
          <a:xfrm rot="5400000">
            <a:off x="1071344" y="42445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51"/>
          <p:cNvSpPr/>
          <p:nvPr/>
        </p:nvSpPr>
        <p:spPr>
          <a:xfrm rot="-5400000">
            <a:off x="957781" y="517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51"/>
          <p:cNvSpPr/>
          <p:nvPr/>
        </p:nvSpPr>
        <p:spPr>
          <a:xfrm rot="5400000">
            <a:off x="415131" y="3609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2"/>
          <p:cNvSpPr txBox="1"/>
          <p:nvPr>
            <p:ph type="title"/>
          </p:nvPr>
        </p:nvSpPr>
        <p:spPr>
          <a:xfrm>
            <a:off x="2846475" y="363275"/>
            <a:ext cx="345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71" name="Google Shape;571;p52"/>
          <p:cNvSpPr txBox="1"/>
          <p:nvPr>
            <p:ph idx="1" type="subTitle"/>
          </p:nvPr>
        </p:nvSpPr>
        <p:spPr>
          <a:xfrm>
            <a:off x="788350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72" name="Google Shape;572;p52"/>
          <p:cNvSpPr txBox="1"/>
          <p:nvPr>
            <p:ph idx="2" type="subTitle"/>
          </p:nvPr>
        </p:nvSpPr>
        <p:spPr>
          <a:xfrm>
            <a:off x="53817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3" name="Google Shape;573;p52"/>
          <p:cNvSpPr txBox="1"/>
          <p:nvPr>
            <p:ph idx="3" type="subTitle"/>
          </p:nvPr>
        </p:nvSpPr>
        <p:spPr>
          <a:xfrm>
            <a:off x="5158975" y="1645450"/>
            <a:ext cx="270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74" name="Google Shape;574;p52"/>
          <p:cNvSpPr txBox="1"/>
          <p:nvPr>
            <p:ph idx="4" type="subTitle"/>
          </p:nvPr>
        </p:nvSpPr>
        <p:spPr>
          <a:xfrm>
            <a:off x="4771825" y="2255400"/>
            <a:ext cx="38340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5" name="Google Shape;575;p52"/>
          <p:cNvSpPr/>
          <p:nvPr/>
        </p:nvSpPr>
        <p:spPr>
          <a:xfrm flipH="1" rot="-10350985">
            <a:off x="6450155" y="-124771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52"/>
          <p:cNvSpPr/>
          <p:nvPr/>
        </p:nvSpPr>
        <p:spPr>
          <a:xfrm flipH="1">
            <a:off x="8345826" y="98462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52"/>
          <p:cNvSpPr/>
          <p:nvPr/>
        </p:nvSpPr>
        <p:spPr>
          <a:xfrm flipH="1">
            <a:off x="8977776" y="13254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52"/>
          <p:cNvSpPr/>
          <p:nvPr/>
        </p:nvSpPr>
        <p:spPr>
          <a:xfrm flipH="1">
            <a:off x="6236651" y="1883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52"/>
          <p:cNvSpPr/>
          <p:nvPr/>
        </p:nvSpPr>
        <p:spPr>
          <a:xfrm flipH="1">
            <a:off x="7070376" y="539299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52"/>
          <p:cNvSpPr/>
          <p:nvPr/>
        </p:nvSpPr>
        <p:spPr>
          <a:xfrm>
            <a:off x="7168769" y="-99365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52"/>
          <p:cNvSpPr/>
          <p:nvPr/>
        </p:nvSpPr>
        <p:spPr>
          <a:xfrm flipH="1" rot="10800000">
            <a:off x="7678176" y="-210266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52"/>
          <p:cNvSpPr/>
          <p:nvPr/>
        </p:nvSpPr>
        <p:spPr>
          <a:xfrm rot="10350985">
            <a:off x="-562292" y="-173408"/>
            <a:ext cx="3444934" cy="11674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52"/>
          <p:cNvSpPr/>
          <p:nvPr/>
        </p:nvSpPr>
        <p:spPr>
          <a:xfrm>
            <a:off x="823471" y="93598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52"/>
          <p:cNvSpPr/>
          <p:nvPr/>
        </p:nvSpPr>
        <p:spPr>
          <a:xfrm>
            <a:off x="256621" y="1276811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52"/>
          <p:cNvSpPr/>
          <p:nvPr/>
        </p:nvSpPr>
        <p:spPr>
          <a:xfrm>
            <a:off x="2997746" y="13973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52"/>
          <p:cNvSpPr/>
          <p:nvPr/>
        </p:nvSpPr>
        <p:spPr>
          <a:xfrm>
            <a:off x="2164021" y="490661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52"/>
          <p:cNvSpPr/>
          <p:nvPr/>
        </p:nvSpPr>
        <p:spPr>
          <a:xfrm flipH="1">
            <a:off x="-353582" y="-148002"/>
            <a:ext cx="2517610" cy="104157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52"/>
          <p:cNvSpPr/>
          <p:nvPr/>
        </p:nvSpPr>
        <p:spPr>
          <a:xfrm rot="10800000">
            <a:off x="-402608" y="-258904"/>
            <a:ext cx="2057229" cy="77897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18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53"/>
          <p:cNvSpPr txBox="1"/>
          <p:nvPr>
            <p:ph idx="1" type="subTitle"/>
          </p:nvPr>
        </p:nvSpPr>
        <p:spPr>
          <a:xfrm>
            <a:off x="4658775" y="344180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53"/>
          <p:cNvSpPr txBox="1"/>
          <p:nvPr>
            <p:ph idx="2" type="subTitle"/>
          </p:nvPr>
        </p:nvSpPr>
        <p:spPr>
          <a:xfrm>
            <a:off x="2397771" y="1400250"/>
            <a:ext cx="20877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53"/>
          <p:cNvSpPr txBox="1"/>
          <p:nvPr>
            <p:ph type="title"/>
          </p:nvPr>
        </p:nvSpPr>
        <p:spPr>
          <a:xfrm>
            <a:off x="4658771" y="280610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593" name="Google Shape;593;p53"/>
          <p:cNvSpPr txBox="1"/>
          <p:nvPr>
            <p:ph idx="3" type="title"/>
          </p:nvPr>
        </p:nvSpPr>
        <p:spPr>
          <a:xfrm>
            <a:off x="2397771" y="764550"/>
            <a:ext cx="20877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b="1" sz="27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/>
        </p:txBody>
      </p:sp>
      <p:sp>
        <p:nvSpPr>
          <p:cNvPr id="594" name="Google Shape;594;p53"/>
          <p:cNvSpPr/>
          <p:nvPr/>
        </p:nvSpPr>
        <p:spPr>
          <a:xfrm>
            <a:off x="485275" y="3859450"/>
            <a:ext cx="3336529" cy="1283560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53"/>
          <p:cNvSpPr/>
          <p:nvPr/>
        </p:nvSpPr>
        <p:spPr>
          <a:xfrm flipH="1" rot="1432232">
            <a:off x="-470789" y="4165605"/>
            <a:ext cx="4306753" cy="1531081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53"/>
          <p:cNvSpPr/>
          <p:nvPr/>
        </p:nvSpPr>
        <p:spPr>
          <a:xfrm rot="5772258">
            <a:off x="7200936" y="-653045"/>
            <a:ext cx="2023504" cy="19351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53"/>
          <p:cNvSpPr/>
          <p:nvPr/>
        </p:nvSpPr>
        <p:spPr>
          <a:xfrm rot="707044">
            <a:off x="5289054" y="-380400"/>
            <a:ext cx="4307387" cy="1170580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53"/>
          <p:cNvSpPr/>
          <p:nvPr/>
        </p:nvSpPr>
        <p:spPr>
          <a:xfrm>
            <a:off x="5289100" y="-380553"/>
            <a:ext cx="4306711" cy="128365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53"/>
          <p:cNvSpPr/>
          <p:nvPr/>
        </p:nvSpPr>
        <p:spPr>
          <a:xfrm rot="855605">
            <a:off x="-610970" y="4000688"/>
            <a:ext cx="4923475" cy="1631508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53"/>
          <p:cNvSpPr/>
          <p:nvPr/>
        </p:nvSpPr>
        <p:spPr>
          <a:xfrm rot="5400000">
            <a:off x="2493669" y="40945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53"/>
          <p:cNvSpPr/>
          <p:nvPr/>
        </p:nvSpPr>
        <p:spPr>
          <a:xfrm rot="5400000">
            <a:off x="1141481" y="39944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3"/>
          <p:cNvSpPr/>
          <p:nvPr/>
        </p:nvSpPr>
        <p:spPr>
          <a:xfrm rot="-5400000">
            <a:off x="1836844" y="3941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53"/>
          <p:cNvSpPr/>
          <p:nvPr/>
        </p:nvSpPr>
        <p:spPr>
          <a:xfrm rot="5400000">
            <a:off x="485269" y="33596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53"/>
          <p:cNvSpPr/>
          <p:nvPr/>
        </p:nvSpPr>
        <p:spPr>
          <a:xfrm rot="5400000">
            <a:off x="7169406" y="964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53"/>
          <p:cNvSpPr/>
          <p:nvPr/>
        </p:nvSpPr>
        <p:spPr>
          <a:xfrm rot="5400000">
            <a:off x="5817219" y="8647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53"/>
          <p:cNvSpPr/>
          <p:nvPr/>
        </p:nvSpPr>
        <p:spPr>
          <a:xfrm rot="-5400000">
            <a:off x="6512581" y="8121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53"/>
          <p:cNvSpPr/>
          <p:nvPr/>
        </p:nvSpPr>
        <p:spPr>
          <a:xfrm rot="5400000">
            <a:off x="5161006" y="229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"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4"/>
          <p:cNvSpPr txBox="1"/>
          <p:nvPr>
            <p:ph type="title"/>
          </p:nvPr>
        </p:nvSpPr>
        <p:spPr>
          <a:xfrm>
            <a:off x="1829850" y="1557200"/>
            <a:ext cx="5484300" cy="118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0" name="Google Shape;610;p54"/>
          <p:cNvSpPr txBox="1"/>
          <p:nvPr>
            <p:ph idx="1" type="subTitle"/>
          </p:nvPr>
        </p:nvSpPr>
        <p:spPr>
          <a:xfrm>
            <a:off x="1830150" y="2833325"/>
            <a:ext cx="5484000" cy="10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54"/>
          <p:cNvSpPr/>
          <p:nvPr/>
        </p:nvSpPr>
        <p:spPr>
          <a:xfrm rot="-5400000">
            <a:off x="-1029861" y="815281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54"/>
          <p:cNvSpPr/>
          <p:nvPr/>
        </p:nvSpPr>
        <p:spPr>
          <a:xfrm rot="-5400000">
            <a:off x="-1888219" y="1592238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54"/>
          <p:cNvSpPr/>
          <p:nvPr/>
        </p:nvSpPr>
        <p:spPr>
          <a:xfrm rot="5400000">
            <a:off x="387256" y="36107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54"/>
          <p:cNvSpPr/>
          <p:nvPr/>
        </p:nvSpPr>
        <p:spPr>
          <a:xfrm rot="5400000">
            <a:off x="603369" y="1722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54"/>
          <p:cNvSpPr/>
          <p:nvPr/>
        </p:nvSpPr>
        <p:spPr>
          <a:xfrm rot="5400000">
            <a:off x="-751978" y="255224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54"/>
          <p:cNvSpPr/>
          <p:nvPr/>
        </p:nvSpPr>
        <p:spPr>
          <a:xfrm rot="5400000">
            <a:off x="1033906" y="11430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54"/>
          <p:cNvSpPr/>
          <p:nvPr/>
        </p:nvSpPr>
        <p:spPr>
          <a:xfrm rot="5400000">
            <a:off x="1978444" y="200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54"/>
          <p:cNvSpPr/>
          <p:nvPr/>
        </p:nvSpPr>
        <p:spPr>
          <a:xfrm rot="5400000">
            <a:off x="6115544" y="2556136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54"/>
          <p:cNvSpPr/>
          <p:nvPr/>
        </p:nvSpPr>
        <p:spPr>
          <a:xfrm rot="5400000">
            <a:off x="6901950" y="2423794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54"/>
          <p:cNvSpPr/>
          <p:nvPr/>
        </p:nvSpPr>
        <p:spPr>
          <a:xfrm rot="-5400000">
            <a:off x="8658344" y="1391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54"/>
          <p:cNvSpPr/>
          <p:nvPr/>
        </p:nvSpPr>
        <p:spPr>
          <a:xfrm rot="-5400000">
            <a:off x="8377131" y="3215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54"/>
          <p:cNvSpPr/>
          <p:nvPr/>
        </p:nvSpPr>
        <p:spPr>
          <a:xfrm rot="-5400000">
            <a:off x="7021777" y="3324160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54"/>
          <p:cNvSpPr/>
          <p:nvPr/>
        </p:nvSpPr>
        <p:spPr>
          <a:xfrm rot="-5400000">
            <a:off x="8011694" y="38594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54"/>
          <p:cNvSpPr/>
          <p:nvPr/>
        </p:nvSpPr>
        <p:spPr>
          <a:xfrm rot="-5400000">
            <a:off x="7002056" y="4917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55"/>
          <p:cNvSpPr txBox="1"/>
          <p:nvPr>
            <p:ph type="title"/>
          </p:nvPr>
        </p:nvSpPr>
        <p:spPr>
          <a:xfrm>
            <a:off x="3145775" y="363275"/>
            <a:ext cx="285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27" name="Google Shape;627;p55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28" name="Google Shape;628;p55"/>
          <p:cNvSpPr txBox="1"/>
          <p:nvPr>
            <p:ph idx="2" type="subTitle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29" name="Google Shape;629;p55"/>
          <p:cNvSpPr txBox="1"/>
          <p:nvPr>
            <p:ph idx="3" type="subTitle"/>
          </p:nvPr>
        </p:nvSpPr>
        <p:spPr>
          <a:xfrm>
            <a:off x="6596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30" name="Google Shape;630;p55"/>
          <p:cNvSpPr txBox="1"/>
          <p:nvPr>
            <p:ph idx="4" type="subTitle"/>
          </p:nvPr>
        </p:nvSpPr>
        <p:spPr>
          <a:xfrm>
            <a:off x="9416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1" name="Google Shape;631;p55"/>
          <p:cNvSpPr txBox="1"/>
          <p:nvPr>
            <p:ph idx="5" type="subTitle"/>
          </p:nvPr>
        </p:nvSpPr>
        <p:spPr>
          <a:xfrm>
            <a:off x="3328941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32" name="Google Shape;632;p55"/>
          <p:cNvSpPr txBox="1"/>
          <p:nvPr>
            <p:ph idx="6" type="subTitle"/>
          </p:nvPr>
        </p:nvSpPr>
        <p:spPr>
          <a:xfrm>
            <a:off x="3610941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3" name="Google Shape;633;p55"/>
          <p:cNvSpPr txBox="1"/>
          <p:nvPr>
            <p:ph idx="7" type="subTitle"/>
          </p:nvPr>
        </p:nvSpPr>
        <p:spPr>
          <a:xfrm>
            <a:off x="6596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34" name="Google Shape;634;p55"/>
          <p:cNvSpPr txBox="1"/>
          <p:nvPr>
            <p:ph idx="8" type="subTitle"/>
          </p:nvPr>
        </p:nvSpPr>
        <p:spPr>
          <a:xfrm>
            <a:off x="9416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55"/>
          <p:cNvSpPr txBox="1"/>
          <p:nvPr>
            <p:ph idx="9" type="subTitle"/>
          </p:nvPr>
        </p:nvSpPr>
        <p:spPr>
          <a:xfrm>
            <a:off x="59982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36" name="Google Shape;636;p55"/>
          <p:cNvSpPr txBox="1"/>
          <p:nvPr>
            <p:ph idx="13" type="subTitle"/>
          </p:nvPr>
        </p:nvSpPr>
        <p:spPr>
          <a:xfrm>
            <a:off x="6280216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55"/>
          <p:cNvSpPr txBox="1"/>
          <p:nvPr>
            <p:ph idx="14" type="subTitle"/>
          </p:nvPr>
        </p:nvSpPr>
        <p:spPr>
          <a:xfrm>
            <a:off x="5998216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38" name="Google Shape;638;p55"/>
          <p:cNvSpPr txBox="1"/>
          <p:nvPr>
            <p:ph idx="15" type="subTitle"/>
          </p:nvPr>
        </p:nvSpPr>
        <p:spPr>
          <a:xfrm>
            <a:off x="6280216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39" name="Google Shape;639;p55"/>
          <p:cNvSpPr/>
          <p:nvPr/>
        </p:nvSpPr>
        <p:spPr>
          <a:xfrm>
            <a:off x="5587299" y="-2095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55"/>
          <p:cNvSpPr/>
          <p:nvPr/>
        </p:nvSpPr>
        <p:spPr>
          <a:xfrm flipH="1" rot="10800000">
            <a:off x="6906325" y="-5251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55"/>
          <p:cNvSpPr/>
          <p:nvPr/>
        </p:nvSpPr>
        <p:spPr>
          <a:xfrm rot="-3279262">
            <a:off x="7901589" y="-9730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55"/>
          <p:cNvSpPr/>
          <p:nvPr/>
        </p:nvSpPr>
        <p:spPr>
          <a:xfrm rot="10800000">
            <a:off x="6406991" y="1135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55"/>
          <p:cNvSpPr/>
          <p:nvPr/>
        </p:nvSpPr>
        <p:spPr>
          <a:xfrm rot="10800000">
            <a:off x="8154416" y="3498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55"/>
          <p:cNvSpPr/>
          <p:nvPr/>
        </p:nvSpPr>
        <p:spPr>
          <a:xfrm rot="10800000">
            <a:off x="7681066" y="7390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55"/>
          <p:cNvSpPr/>
          <p:nvPr/>
        </p:nvSpPr>
        <p:spPr>
          <a:xfrm flipH="1">
            <a:off x="-3333926" y="-21075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55"/>
          <p:cNvSpPr/>
          <p:nvPr/>
        </p:nvSpPr>
        <p:spPr>
          <a:xfrm rot="10800000">
            <a:off x="-142195" y="-526351"/>
            <a:ext cx="237931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55"/>
          <p:cNvSpPr/>
          <p:nvPr/>
        </p:nvSpPr>
        <p:spPr>
          <a:xfrm flipH="1" rot="3279262">
            <a:off x="-162965" y="-9742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55"/>
          <p:cNvSpPr/>
          <p:nvPr/>
        </p:nvSpPr>
        <p:spPr>
          <a:xfrm flipH="1" rot="10800000">
            <a:off x="2572953" y="1123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55"/>
          <p:cNvSpPr/>
          <p:nvPr/>
        </p:nvSpPr>
        <p:spPr>
          <a:xfrm flipH="1" rot="10800000">
            <a:off x="890628" y="3486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55"/>
          <p:cNvSpPr/>
          <p:nvPr/>
        </p:nvSpPr>
        <p:spPr>
          <a:xfrm flipH="1" rot="10800000">
            <a:off x="201303" y="10527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55"/>
          <p:cNvSpPr/>
          <p:nvPr/>
        </p:nvSpPr>
        <p:spPr>
          <a:xfrm flipH="1" rot="10800000">
            <a:off x="1363978" y="7378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55"/>
          <p:cNvSpPr/>
          <p:nvPr/>
        </p:nvSpPr>
        <p:spPr>
          <a:xfrm rot="10800000">
            <a:off x="8843741" y="10539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0"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6"/>
          <p:cNvSpPr/>
          <p:nvPr/>
        </p:nvSpPr>
        <p:spPr>
          <a:xfrm flipH="1" rot="-5400000">
            <a:off x="7394663" y="2761041"/>
            <a:ext cx="2443246" cy="56873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56"/>
          <p:cNvSpPr/>
          <p:nvPr/>
        </p:nvSpPr>
        <p:spPr>
          <a:xfrm rot="-5399497">
            <a:off x="6547057" y="1922604"/>
            <a:ext cx="4515337" cy="678344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56"/>
          <p:cNvSpPr/>
          <p:nvPr/>
        </p:nvSpPr>
        <p:spPr>
          <a:xfrm flipH="1" rot="-5400440">
            <a:off x="6201606" y="2210242"/>
            <a:ext cx="5161707" cy="72292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56"/>
          <p:cNvSpPr txBox="1"/>
          <p:nvPr>
            <p:ph idx="1" type="subTitle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58" name="Google Shape;658;p56"/>
          <p:cNvSpPr txBox="1"/>
          <p:nvPr>
            <p:ph idx="2" type="subTitle"/>
          </p:nvPr>
        </p:nvSpPr>
        <p:spPr>
          <a:xfrm>
            <a:off x="3610941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56"/>
          <p:cNvSpPr txBox="1"/>
          <p:nvPr>
            <p:ph idx="3" type="subTitle"/>
          </p:nvPr>
        </p:nvSpPr>
        <p:spPr>
          <a:xfrm>
            <a:off x="8120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60" name="Google Shape;660;p56"/>
          <p:cNvSpPr txBox="1"/>
          <p:nvPr>
            <p:ph idx="4" type="subTitle"/>
          </p:nvPr>
        </p:nvSpPr>
        <p:spPr>
          <a:xfrm>
            <a:off x="1094063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56"/>
          <p:cNvSpPr txBox="1"/>
          <p:nvPr>
            <p:ph idx="5" type="subTitle"/>
          </p:nvPr>
        </p:nvSpPr>
        <p:spPr>
          <a:xfrm>
            <a:off x="3328941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62" name="Google Shape;662;p56"/>
          <p:cNvSpPr txBox="1"/>
          <p:nvPr>
            <p:ph idx="6" type="subTitle"/>
          </p:nvPr>
        </p:nvSpPr>
        <p:spPr>
          <a:xfrm>
            <a:off x="3610941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56"/>
          <p:cNvSpPr txBox="1"/>
          <p:nvPr>
            <p:ph idx="7" type="subTitle"/>
          </p:nvPr>
        </p:nvSpPr>
        <p:spPr>
          <a:xfrm>
            <a:off x="812063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64" name="Google Shape;664;p56"/>
          <p:cNvSpPr txBox="1"/>
          <p:nvPr>
            <p:ph idx="8" type="subTitle"/>
          </p:nvPr>
        </p:nvSpPr>
        <p:spPr>
          <a:xfrm>
            <a:off x="1094063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5" name="Google Shape;665;p56"/>
          <p:cNvSpPr txBox="1"/>
          <p:nvPr>
            <p:ph idx="9" type="subTitle"/>
          </p:nvPr>
        </p:nvSpPr>
        <p:spPr>
          <a:xfrm>
            <a:off x="5845816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66" name="Google Shape;666;p56"/>
          <p:cNvSpPr txBox="1"/>
          <p:nvPr>
            <p:ph idx="13" type="subTitle"/>
          </p:nvPr>
        </p:nvSpPr>
        <p:spPr>
          <a:xfrm>
            <a:off x="6127816" y="22998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7" name="Google Shape;667;p56"/>
          <p:cNvSpPr txBox="1"/>
          <p:nvPr>
            <p:ph idx="14" type="subTitle"/>
          </p:nvPr>
        </p:nvSpPr>
        <p:spPr>
          <a:xfrm>
            <a:off x="5845816" y="35097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668" name="Google Shape;668;p56"/>
          <p:cNvSpPr txBox="1"/>
          <p:nvPr>
            <p:ph idx="15" type="subTitle"/>
          </p:nvPr>
        </p:nvSpPr>
        <p:spPr>
          <a:xfrm>
            <a:off x="6127816" y="39050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5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70" name="Google Shape;670;p56"/>
          <p:cNvSpPr/>
          <p:nvPr/>
        </p:nvSpPr>
        <p:spPr>
          <a:xfrm>
            <a:off x="8351719" y="1688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56"/>
          <p:cNvSpPr/>
          <p:nvPr/>
        </p:nvSpPr>
        <p:spPr>
          <a:xfrm>
            <a:off x="8364481" y="48082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56"/>
          <p:cNvSpPr/>
          <p:nvPr/>
        </p:nvSpPr>
        <p:spPr>
          <a:xfrm rot="10800000">
            <a:off x="8515231" y="14905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56"/>
          <p:cNvSpPr/>
          <p:nvPr/>
        </p:nvSpPr>
        <p:spPr>
          <a:xfrm>
            <a:off x="7940944" y="29972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56"/>
          <p:cNvSpPr/>
          <p:nvPr/>
        </p:nvSpPr>
        <p:spPr>
          <a:xfrm rot="5400000">
            <a:off x="-1539825" y="1069929"/>
            <a:ext cx="3336529" cy="605972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56"/>
          <p:cNvSpPr/>
          <p:nvPr/>
        </p:nvSpPr>
        <p:spPr>
          <a:xfrm flipH="1" rot="6392579">
            <a:off x="-2086596" y="339210"/>
            <a:ext cx="4108425" cy="112552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56"/>
          <p:cNvSpPr/>
          <p:nvPr/>
        </p:nvSpPr>
        <p:spPr>
          <a:xfrm rot="5980549">
            <a:off x="-2375690" y="502831"/>
            <a:ext cx="4840630" cy="113463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56"/>
          <p:cNvSpPr/>
          <p:nvPr/>
        </p:nvSpPr>
        <p:spPr>
          <a:xfrm rot="10800000">
            <a:off x="115388" y="209797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56"/>
          <p:cNvSpPr/>
          <p:nvPr/>
        </p:nvSpPr>
        <p:spPr>
          <a:xfrm rot="10800000">
            <a:off x="361275" y="42206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56"/>
          <p:cNvSpPr/>
          <p:nvPr/>
        </p:nvSpPr>
        <p:spPr>
          <a:xfrm>
            <a:off x="333025" y="144100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56"/>
          <p:cNvSpPr/>
          <p:nvPr/>
        </p:nvSpPr>
        <p:spPr>
          <a:xfrm rot="10800000">
            <a:off x="1593613" y="-33062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9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57"/>
          <p:cNvSpPr txBox="1"/>
          <p:nvPr>
            <p:ph type="title"/>
          </p:nvPr>
        </p:nvSpPr>
        <p:spPr>
          <a:xfrm>
            <a:off x="1098938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683" name="Google Shape;683;p57"/>
          <p:cNvSpPr txBox="1"/>
          <p:nvPr>
            <p:ph idx="1" type="subTitle"/>
          </p:nvPr>
        </p:nvSpPr>
        <p:spPr>
          <a:xfrm>
            <a:off x="1098938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4" name="Google Shape;684;p57"/>
          <p:cNvSpPr txBox="1"/>
          <p:nvPr>
            <p:ph idx="2" type="title"/>
          </p:nvPr>
        </p:nvSpPr>
        <p:spPr>
          <a:xfrm>
            <a:off x="6001463" y="125692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685" name="Google Shape;685;p57"/>
          <p:cNvSpPr txBox="1"/>
          <p:nvPr>
            <p:ph idx="3" type="subTitle"/>
          </p:nvPr>
        </p:nvSpPr>
        <p:spPr>
          <a:xfrm>
            <a:off x="6001463" y="157409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6" name="Google Shape;686;p57"/>
          <p:cNvSpPr txBox="1"/>
          <p:nvPr>
            <p:ph idx="4" type="title"/>
          </p:nvPr>
        </p:nvSpPr>
        <p:spPr>
          <a:xfrm>
            <a:off x="1120238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687" name="Google Shape;687;p57"/>
          <p:cNvSpPr txBox="1"/>
          <p:nvPr>
            <p:ph idx="5" type="subTitle"/>
          </p:nvPr>
        </p:nvSpPr>
        <p:spPr>
          <a:xfrm>
            <a:off x="1120238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8" name="Google Shape;688;p57"/>
          <p:cNvSpPr txBox="1"/>
          <p:nvPr>
            <p:ph idx="6" type="title"/>
          </p:nvPr>
        </p:nvSpPr>
        <p:spPr>
          <a:xfrm>
            <a:off x="6022763" y="34032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689" name="Google Shape;689;p57"/>
          <p:cNvSpPr txBox="1"/>
          <p:nvPr>
            <p:ph idx="7" type="subTitle"/>
          </p:nvPr>
        </p:nvSpPr>
        <p:spPr>
          <a:xfrm>
            <a:off x="6022763" y="37203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0" name="Google Shape;690;p57"/>
          <p:cNvSpPr txBox="1"/>
          <p:nvPr>
            <p:ph idx="8" type="title"/>
          </p:nvPr>
        </p:nvSpPr>
        <p:spPr>
          <a:xfrm>
            <a:off x="3550200" y="23300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691" name="Google Shape;691;p57"/>
          <p:cNvSpPr txBox="1"/>
          <p:nvPr>
            <p:ph idx="9" type="subTitle"/>
          </p:nvPr>
        </p:nvSpPr>
        <p:spPr>
          <a:xfrm>
            <a:off x="3550200" y="26472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2" name="Google Shape;692;p57"/>
          <p:cNvSpPr/>
          <p:nvPr/>
        </p:nvSpPr>
        <p:spPr>
          <a:xfrm flipH="1" rot="-1518785">
            <a:off x="108221" y="-1363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57"/>
          <p:cNvSpPr/>
          <p:nvPr/>
        </p:nvSpPr>
        <p:spPr>
          <a:xfrm flipH="1" rot="-1519228">
            <a:off x="-502377" y="-7163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57"/>
          <p:cNvSpPr/>
          <p:nvPr/>
        </p:nvSpPr>
        <p:spPr>
          <a:xfrm rot="-1518617">
            <a:off x="-978642" y="-63361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57"/>
          <p:cNvSpPr/>
          <p:nvPr/>
        </p:nvSpPr>
        <p:spPr>
          <a:xfrm>
            <a:off x="-727683" y="4105400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57"/>
          <p:cNvSpPr/>
          <p:nvPr/>
        </p:nvSpPr>
        <p:spPr>
          <a:xfrm flipH="1" rot="1432117">
            <a:off x="-994133" y="4325918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57"/>
          <p:cNvSpPr/>
          <p:nvPr/>
        </p:nvSpPr>
        <p:spPr>
          <a:xfrm rot="855778">
            <a:off x="-1530463" y="4208916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57"/>
          <p:cNvSpPr txBox="1"/>
          <p:nvPr>
            <p:ph idx="13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99" name="Google Shape;699;p57"/>
          <p:cNvSpPr/>
          <p:nvPr/>
        </p:nvSpPr>
        <p:spPr>
          <a:xfrm rot="5400000">
            <a:off x="2668844" y="152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57"/>
          <p:cNvSpPr/>
          <p:nvPr/>
        </p:nvSpPr>
        <p:spPr>
          <a:xfrm rot="5400000">
            <a:off x="1006581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57"/>
          <p:cNvSpPr/>
          <p:nvPr/>
        </p:nvSpPr>
        <p:spPr>
          <a:xfrm rot="-5400000">
            <a:off x="2012019" y="-1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57"/>
          <p:cNvSpPr/>
          <p:nvPr/>
        </p:nvSpPr>
        <p:spPr>
          <a:xfrm rot="5400000">
            <a:off x="350369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3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05" name="Google Shape;705;p58"/>
          <p:cNvSpPr txBox="1"/>
          <p:nvPr>
            <p:ph idx="2" type="title"/>
          </p:nvPr>
        </p:nvSpPr>
        <p:spPr>
          <a:xfrm>
            <a:off x="9908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06" name="Google Shape;706;p58"/>
          <p:cNvSpPr txBox="1"/>
          <p:nvPr>
            <p:ph idx="1" type="subTitle"/>
          </p:nvPr>
        </p:nvSpPr>
        <p:spPr>
          <a:xfrm>
            <a:off x="9908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" name="Google Shape;707;p58"/>
          <p:cNvSpPr txBox="1"/>
          <p:nvPr>
            <p:ph idx="3" type="title"/>
          </p:nvPr>
        </p:nvSpPr>
        <p:spPr>
          <a:xfrm>
            <a:off x="2272775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08" name="Google Shape;708;p58"/>
          <p:cNvSpPr txBox="1"/>
          <p:nvPr>
            <p:ph idx="4" type="subTitle"/>
          </p:nvPr>
        </p:nvSpPr>
        <p:spPr>
          <a:xfrm>
            <a:off x="2272775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58"/>
          <p:cNvSpPr txBox="1"/>
          <p:nvPr>
            <p:ph idx="5" type="title"/>
          </p:nvPr>
        </p:nvSpPr>
        <p:spPr>
          <a:xfrm>
            <a:off x="611852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10" name="Google Shape;710;p58"/>
          <p:cNvSpPr txBox="1"/>
          <p:nvPr>
            <p:ph idx="6" type="subTitle"/>
          </p:nvPr>
        </p:nvSpPr>
        <p:spPr>
          <a:xfrm>
            <a:off x="611852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1" name="Google Shape;711;p58"/>
          <p:cNvSpPr txBox="1"/>
          <p:nvPr>
            <p:ph idx="7" type="title"/>
          </p:nvPr>
        </p:nvSpPr>
        <p:spPr>
          <a:xfrm>
            <a:off x="4836600" y="29638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12" name="Google Shape;712;p58"/>
          <p:cNvSpPr txBox="1"/>
          <p:nvPr>
            <p:ph idx="8" type="subTitle"/>
          </p:nvPr>
        </p:nvSpPr>
        <p:spPr>
          <a:xfrm>
            <a:off x="4836600" y="34174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58"/>
          <p:cNvSpPr txBox="1"/>
          <p:nvPr>
            <p:ph idx="9" type="title"/>
          </p:nvPr>
        </p:nvSpPr>
        <p:spPr>
          <a:xfrm>
            <a:off x="3554675" y="1530450"/>
            <a:ext cx="2034600" cy="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14" name="Google Shape;714;p58"/>
          <p:cNvSpPr txBox="1"/>
          <p:nvPr>
            <p:ph idx="13" type="subTitle"/>
          </p:nvPr>
        </p:nvSpPr>
        <p:spPr>
          <a:xfrm>
            <a:off x="3554675" y="1984050"/>
            <a:ext cx="20346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5" name="Google Shape;715;p58"/>
          <p:cNvSpPr/>
          <p:nvPr/>
        </p:nvSpPr>
        <p:spPr>
          <a:xfrm>
            <a:off x="-614789" y="4059903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58"/>
          <p:cNvSpPr/>
          <p:nvPr/>
        </p:nvSpPr>
        <p:spPr>
          <a:xfrm flipH="1" rot="1432117">
            <a:off x="-881240" y="4280420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58"/>
          <p:cNvSpPr/>
          <p:nvPr/>
        </p:nvSpPr>
        <p:spPr>
          <a:xfrm rot="855778">
            <a:off x="-1417570" y="4163418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58"/>
          <p:cNvSpPr/>
          <p:nvPr/>
        </p:nvSpPr>
        <p:spPr>
          <a:xfrm flipH="1" rot="5027361">
            <a:off x="8598824" y="4042096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58"/>
          <p:cNvSpPr/>
          <p:nvPr/>
        </p:nvSpPr>
        <p:spPr>
          <a:xfrm flipH="1" rot="10093095">
            <a:off x="7020027" y="4448297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58"/>
          <p:cNvSpPr/>
          <p:nvPr/>
        </p:nvSpPr>
        <p:spPr>
          <a:xfrm flipH="1" rot="10800000">
            <a:off x="7020070" y="4354984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8"/>
          <p:cNvSpPr/>
          <p:nvPr/>
        </p:nvSpPr>
        <p:spPr>
          <a:xfrm rot="5400000">
            <a:off x="8594081" y="4247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58"/>
          <p:cNvSpPr/>
          <p:nvPr/>
        </p:nvSpPr>
        <p:spPr>
          <a:xfrm rot="5400000">
            <a:off x="810844" y="4323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58"/>
          <p:cNvSpPr/>
          <p:nvPr/>
        </p:nvSpPr>
        <p:spPr>
          <a:xfrm rot="-5400000">
            <a:off x="7937256" y="4095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58"/>
          <p:cNvSpPr/>
          <p:nvPr/>
        </p:nvSpPr>
        <p:spPr>
          <a:xfrm rot="5400000">
            <a:off x="154631" y="36889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7"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59"/>
          <p:cNvSpPr txBox="1"/>
          <p:nvPr>
            <p:ph type="title"/>
          </p:nvPr>
        </p:nvSpPr>
        <p:spPr>
          <a:xfrm>
            <a:off x="1543350" y="363275"/>
            <a:ext cx="605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7" name="Google Shape;727;p59"/>
          <p:cNvSpPr txBox="1"/>
          <p:nvPr>
            <p:ph idx="1" type="subTitle"/>
          </p:nvPr>
        </p:nvSpPr>
        <p:spPr>
          <a:xfrm>
            <a:off x="4875632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28" name="Google Shape;728;p59"/>
          <p:cNvSpPr txBox="1"/>
          <p:nvPr>
            <p:ph idx="2" type="subTitle"/>
          </p:nvPr>
        </p:nvSpPr>
        <p:spPr>
          <a:xfrm>
            <a:off x="5157563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9" name="Google Shape;729;p59"/>
          <p:cNvSpPr txBox="1"/>
          <p:nvPr>
            <p:ph idx="3" type="subTitle"/>
          </p:nvPr>
        </p:nvSpPr>
        <p:spPr>
          <a:xfrm>
            <a:off x="1782263" y="190447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0" name="Google Shape;730;p59"/>
          <p:cNvSpPr txBox="1"/>
          <p:nvPr>
            <p:ph idx="4" type="subTitle"/>
          </p:nvPr>
        </p:nvSpPr>
        <p:spPr>
          <a:xfrm>
            <a:off x="2064375" y="2223600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1" name="Google Shape;731;p59"/>
          <p:cNvSpPr txBox="1"/>
          <p:nvPr>
            <p:ph idx="5" type="subTitle"/>
          </p:nvPr>
        </p:nvSpPr>
        <p:spPr>
          <a:xfrm>
            <a:off x="4875600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2" name="Google Shape;732;p59"/>
          <p:cNvSpPr txBox="1"/>
          <p:nvPr>
            <p:ph idx="6" type="subTitle"/>
          </p:nvPr>
        </p:nvSpPr>
        <p:spPr>
          <a:xfrm>
            <a:off x="5157563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3" name="Google Shape;733;p59"/>
          <p:cNvSpPr txBox="1"/>
          <p:nvPr>
            <p:ph idx="7" type="subTitle"/>
          </p:nvPr>
        </p:nvSpPr>
        <p:spPr>
          <a:xfrm>
            <a:off x="1782263" y="381450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4" name="Google Shape;734;p59"/>
          <p:cNvSpPr txBox="1"/>
          <p:nvPr>
            <p:ph idx="8" type="subTitle"/>
          </p:nvPr>
        </p:nvSpPr>
        <p:spPr>
          <a:xfrm>
            <a:off x="2064375" y="4133628"/>
            <a:ext cx="1922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59"/>
          <p:cNvSpPr/>
          <p:nvPr/>
        </p:nvSpPr>
        <p:spPr>
          <a:xfrm flipH="1" rot="-5400000">
            <a:off x="-3096997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59"/>
          <p:cNvSpPr/>
          <p:nvPr/>
        </p:nvSpPr>
        <p:spPr>
          <a:xfrm rot="5400000">
            <a:off x="-1921300" y="309843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59"/>
          <p:cNvSpPr/>
          <p:nvPr/>
        </p:nvSpPr>
        <p:spPr>
          <a:xfrm flipH="1" rot="147">
            <a:off x="-401896" y="3180097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59"/>
          <p:cNvSpPr/>
          <p:nvPr/>
        </p:nvSpPr>
        <p:spPr>
          <a:xfrm flipH="1" rot="-5400000">
            <a:off x="839461" y="386456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59"/>
          <p:cNvSpPr/>
          <p:nvPr/>
        </p:nvSpPr>
        <p:spPr>
          <a:xfrm flipH="1" rot="-5400000">
            <a:off x="376511" y="108498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59"/>
          <p:cNvSpPr/>
          <p:nvPr/>
        </p:nvSpPr>
        <p:spPr>
          <a:xfrm flipH="1" rot="-5400000">
            <a:off x="948986" y="173088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59"/>
          <p:cNvSpPr/>
          <p:nvPr/>
        </p:nvSpPr>
        <p:spPr>
          <a:xfrm flipH="1" rot="5400000">
            <a:off x="5330692" y="2192121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59"/>
          <p:cNvSpPr/>
          <p:nvPr/>
        </p:nvSpPr>
        <p:spPr>
          <a:xfrm rot="-5400000">
            <a:off x="6773240" y="988358"/>
            <a:ext cx="4271825" cy="1177450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59"/>
          <p:cNvSpPr/>
          <p:nvPr/>
        </p:nvSpPr>
        <p:spPr>
          <a:xfrm flipH="1" rot="-10799853">
            <a:off x="8120822" y="-9700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59"/>
          <p:cNvSpPr/>
          <p:nvPr/>
        </p:nvSpPr>
        <p:spPr>
          <a:xfrm flipH="1" rot="5400000">
            <a:off x="7855079" y="51188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59"/>
          <p:cNvSpPr/>
          <p:nvPr/>
        </p:nvSpPr>
        <p:spPr>
          <a:xfrm flipH="1" rot="5400000">
            <a:off x="8120804" y="123618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59"/>
          <p:cNvSpPr/>
          <p:nvPr/>
        </p:nvSpPr>
        <p:spPr>
          <a:xfrm flipH="1" rot="5400000">
            <a:off x="8583754" y="401575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59"/>
          <p:cNvSpPr/>
          <p:nvPr/>
        </p:nvSpPr>
        <p:spPr>
          <a:xfrm flipH="1" rot="5400000">
            <a:off x="8076379" y="343465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59"/>
          <p:cNvSpPr/>
          <p:nvPr/>
        </p:nvSpPr>
        <p:spPr>
          <a:xfrm flipH="1" rot="-5400000">
            <a:off x="1170286" y="465366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60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751" name="Google Shape;751;p60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60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60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60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60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60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60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60"/>
          <p:cNvSpPr/>
          <p:nvPr/>
        </p:nvSpPr>
        <p:spPr>
          <a:xfrm rot="-10667561">
            <a:off x="305871" y="43938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60"/>
          <p:cNvSpPr/>
          <p:nvPr/>
        </p:nvSpPr>
        <p:spPr>
          <a:xfrm rot="10800000">
            <a:off x="402459" y="43010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60"/>
          <p:cNvSpPr/>
          <p:nvPr/>
        </p:nvSpPr>
        <p:spPr>
          <a:xfrm>
            <a:off x="-272112" y="41566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60"/>
          <p:cNvSpPr/>
          <p:nvPr/>
        </p:nvSpPr>
        <p:spPr>
          <a:xfrm>
            <a:off x="402451" y="39496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60"/>
          <p:cNvSpPr/>
          <p:nvPr/>
        </p:nvSpPr>
        <p:spPr>
          <a:xfrm>
            <a:off x="1153051" y="43881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60"/>
          <p:cNvSpPr/>
          <p:nvPr/>
        </p:nvSpPr>
        <p:spPr>
          <a:xfrm>
            <a:off x="2859751" y="47349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60"/>
          <p:cNvSpPr/>
          <p:nvPr/>
        </p:nvSpPr>
        <p:spPr>
          <a:xfrm>
            <a:off x="5246676" y="48182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60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4"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61"/>
          <p:cNvSpPr txBox="1"/>
          <p:nvPr>
            <p:ph type="title"/>
          </p:nvPr>
        </p:nvSpPr>
        <p:spPr>
          <a:xfrm flipH="1">
            <a:off x="1031349" y="928025"/>
            <a:ext cx="3742500" cy="17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8" name="Google Shape;768;p61"/>
          <p:cNvSpPr txBox="1"/>
          <p:nvPr>
            <p:ph idx="1" type="subTitle"/>
          </p:nvPr>
        </p:nvSpPr>
        <p:spPr>
          <a:xfrm flipH="1">
            <a:off x="1031044" y="2641900"/>
            <a:ext cx="3742500" cy="15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61"/>
          <p:cNvSpPr/>
          <p:nvPr/>
        </p:nvSpPr>
        <p:spPr>
          <a:xfrm>
            <a:off x="0" y="0"/>
            <a:ext cx="444900" cy="4449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61"/>
          <p:cNvSpPr/>
          <p:nvPr/>
        </p:nvSpPr>
        <p:spPr>
          <a:xfrm rot="-9281215">
            <a:off x="165301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61"/>
          <p:cNvSpPr/>
          <p:nvPr/>
        </p:nvSpPr>
        <p:spPr>
          <a:xfrm rot="-9280772">
            <a:off x="-445297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61"/>
          <p:cNvSpPr/>
          <p:nvPr/>
        </p:nvSpPr>
        <p:spPr>
          <a:xfrm flipH="1" rot="-9281383">
            <a:off x="-921562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61"/>
          <p:cNvSpPr/>
          <p:nvPr/>
        </p:nvSpPr>
        <p:spPr>
          <a:xfrm flipH="1" rot="10800000">
            <a:off x="-670603" y="7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61"/>
          <p:cNvSpPr/>
          <p:nvPr/>
        </p:nvSpPr>
        <p:spPr>
          <a:xfrm rot="9367883">
            <a:off x="-937053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61"/>
          <p:cNvSpPr/>
          <p:nvPr/>
        </p:nvSpPr>
        <p:spPr>
          <a:xfrm rot="-1518617">
            <a:off x="-992817" y="-870267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61"/>
          <p:cNvSpPr/>
          <p:nvPr/>
        </p:nvSpPr>
        <p:spPr>
          <a:xfrm rot="5400000">
            <a:off x="2202194" y="4596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61"/>
          <p:cNvSpPr/>
          <p:nvPr/>
        </p:nvSpPr>
        <p:spPr>
          <a:xfrm rot="-5400000">
            <a:off x="565106" y="822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5"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62"/>
          <p:cNvSpPr txBox="1"/>
          <p:nvPr>
            <p:ph type="title"/>
          </p:nvPr>
        </p:nvSpPr>
        <p:spPr>
          <a:xfrm>
            <a:off x="4253800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780" name="Google Shape;780;p62"/>
          <p:cNvSpPr txBox="1"/>
          <p:nvPr>
            <p:ph idx="1" type="subTitle"/>
          </p:nvPr>
        </p:nvSpPr>
        <p:spPr>
          <a:xfrm>
            <a:off x="5186112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81" name="Google Shape;781;p62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62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62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62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62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62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62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62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62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62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6"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63"/>
          <p:cNvSpPr txBox="1"/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793" name="Google Shape;793;p63"/>
          <p:cNvSpPr txBox="1"/>
          <p:nvPr>
            <p:ph idx="1" type="subTitle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4" name="Google Shape;794;p63"/>
          <p:cNvSpPr/>
          <p:nvPr/>
        </p:nvSpPr>
        <p:spPr>
          <a:xfrm flipH="1" rot="-5911893">
            <a:off x="31252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63"/>
          <p:cNvSpPr/>
          <p:nvPr/>
        </p:nvSpPr>
        <p:spPr>
          <a:xfrm flipH="1" rot="-515846">
            <a:off x="-399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63"/>
          <p:cNvSpPr/>
          <p:nvPr/>
        </p:nvSpPr>
        <p:spPr>
          <a:xfrm flipH="1">
            <a:off x="-423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63"/>
          <p:cNvSpPr/>
          <p:nvPr/>
        </p:nvSpPr>
        <p:spPr>
          <a:xfrm>
            <a:off x="-275372" y="4138788"/>
            <a:ext cx="3370532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63"/>
          <p:cNvSpPr/>
          <p:nvPr/>
        </p:nvSpPr>
        <p:spPr>
          <a:xfrm flipH="1" rot="1067063">
            <a:off x="-556554" y="4319279"/>
            <a:ext cx="4178350" cy="1201199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63"/>
          <p:cNvSpPr/>
          <p:nvPr/>
        </p:nvSpPr>
        <p:spPr>
          <a:xfrm rot="626416">
            <a:off x="-1346735" y="4226168"/>
            <a:ext cx="4901831" cy="1227025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63"/>
          <p:cNvSpPr/>
          <p:nvPr/>
        </p:nvSpPr>
        <p:spPr>
          <a:xfrm rot="5400000">
            <a:off x="2074869" y="43515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63"/>
          <p:cNvSpPr/>
          <p:nvPr/>
        </p:nvSpPr>
        <p:spPr>
          <a:xfrm rot="1364436">
            <a:off x="2082771" y="538417"/>
            <a:ext cx="98562" cy="988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63"/>
          <p:cNvSpPr/>
          <p:nvPr/>
        </p:nvSpPr>
        <p:spPr>
          <a:xfrm rot="-5400000">
            <a:off x="1418044" y="4198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63"/>
          <p:cNvSpPr/>
          <p:nvPr/>
        </p:nvSpPr>
        <p:spPr>
          <a:xfrm rot="1359618">
            <a:off x="1253917" y="848767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32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6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06" name="Google Shape;806;p64"/>
          <p:cNvSpPr txBox="1"/>
          <p:nvPr>
            <p:ph idx="1" type="subTitle"/>
          </p:nvPr>
        </p:nvSpPr>
        <p:spPr>
          <a:xfrm>
            <a:off x="4758125" y="1203300"/>
            <a:ext cx="3601800" cy="29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 sz="1400"/>
            </a:lvl1pPr>
            <a:lvl2pPr lvl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●"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○"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2100"/>
              <a:buFont typeface="Open Sans Light"/>
              <a:buChar char="■"/>
              <a:defRPr/>
            </a:lvl9pPr>
          </a:lstStyle>
          <a:p/>
        </p:txBody>
      </p:sp>
      <p:sp>
        <p:nvSpPr>
          <p:cNvPr id="807" name="Google Shape;807;p64"/>
          <p:cNvSpPr/>
          <p:nvPr/>
        </p:nvSpPr>
        <p:spPr>
          <a:xfrm flipH="1" rot="10800000">
            <a:off x="-394184" y="-4756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64"/>
          <p:cNvSpPr/>
          <p:nvPr/>
        </p:nvSpPr>
        <p:spPr>
          <a:xfrm rot="9367883">
            <a:off x="-660634" y="-44923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64"/>
          <p:cNvSpPr/>
          <p:nvPr/>
        </p:nvSpPr>
        <p:spPr>
          <a:xfrm flipH="1" rot="9944222">
            <a:off x="-1196964" y="-40583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64"/>
          <p:cNvSpPr/>
          <p:nvPr/>
        </p:nvSpPr>
        <p:spPr>
          <a:xfrm rot="3327864">
            <a:off x="2723221" y="251912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64"/>
          <p:cNvSpPr/>
          <p:nvPr/>
        </p:nvSpPr>
        <p:spPr>
          <a:xfrm rot="3326249">
            <a:off x="1540673" y="961357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64"/>
          <p:cNvSpPr/>
          <p:nvPr/>
        </p:nvSpPr>
        <p:spPr>
          <a:xfrm rot="-7473751">
            <a:off x="2083361" y="523229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64"/>
          <p:cNvSpPr/>
          <p:nvPr/>
        </p:nvSpPr>
        <p:spPr>
          <a:xfrm rot="3327864">
            <a:off x="652661" y="787093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35"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65"/>
          <p:cNvSpPr txBox="1"/>
          <p:nvPr>
            <p:ph type="title"/>
          </p:nvPr>
        </p:nvSpPr>
        <p:spPr>
          <a:xfrm flipH="1">
            <a:off x="686700" y="1093200"/>
            <a:ext cx="7770600" cy="13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/>
        </p:txBody>
      </p:sp>
      <p:sp>
        <p:nvSpPr>
          <p:cNvPr id="816" name="Google Shape;816;p65"/>
          <p:cNvSpPr txBox="1"/>
          <p:nvPr>
            <p:ph idx="1" type="body"/>
          </p:nvPr>
        </p:nvSpPr>
        <p:spPr>
          <a:xfrm flipH="1">
            <a:off x="686700" y="2540425"/>
            <a:ext cx="7770600" cy="13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600"/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17" name="Google Shape;817;p65"/>
          <p:cNvSpPr/>
          <p:nvPr/>
        </p:nvSpPr>
        <p:spPr>
          <a:xfrm>
            <a:off x="1030225" y="3960176"/>
            <a:ext cx="7083925" cy="1183297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65"/>
          <p:cNvSpPr/>
          <p:nvPr/>
        </p:nvSpPr>
        <p:spPr>
          <a:xfrm flipH="1">
            <a:off x="-1" y="4362499"/>
            <a:ext cx="9144351" cy="782105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65"/>
          <p:cNvSpPr/>
          <p:nvPr/>
        </p:nvSpPr>
        <p:spPr>
          <a:xfrm rot="6479671">
            <a:off x="5455589" y="-1428985"/>
            <a:ext cx="1502599" cy="3510848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65"/>
          <p:cNvSpPr/>
          <p:nvPr/>
        </p:nvSpPr>
        <p:spPr>
          <a:xfrm>
            <a:off x="0" y="-167425"/>
            <a:ext cx="9144351" cy="831498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65"/>
          <p:cNvSpPr/>
          <p:nvPr/>
        </p:nvSpPr>
        <p:spPr>
          <a:xfrm>
            <a:off x="0" y="-167425"/>
            <a:ext cx="9144078" cy="911830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65"/>
          <p:cNvSpPr/>
          <p:nvPr/>
        </p:nvSpPr>
        <p:spPr>
          <a:xfrm>
            <a:off x="1" y="4416936"/>
            <a:ext cx="9143690" cy="726902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65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65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65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65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65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65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65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41"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6"/>
          <p:cNvSpPr/>
          <p:nvPr/>
        </p:nvSpPr>
        <p:spPr>
          <a:xfrm rot="10800000">
            <a:off x="7300975" y="6354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66"/>
          <p:cNvSpPr/>
          <p:nvPr/>
        </p:nvSpPr>
        <p:spPr>
          <a:xfrm flipH="1" rot="-9367883">
            <a:off x="6856721" y="-33812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66"/>
          <p:cNvSpPr/>
          <p:nvPr/>
        </p:nvSpPr>
        <p:spPr>
          <a:xfrm rot="-9944222">
            <a:off x="6941636" y="-29472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66"/>
          <p:cNvSpPr/>
          <p:nvPr/>
        </p:nvSpPr>
        <p:spPr>
          <a:xfrm flipH="1" rot="5027361">
            <a:off x="7738224" y="4014283"/>
            <a:ext cx="1671004" cy="1597787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66"/>
          <p:cNvSpPr/>
          <p:nvPr/>
        </p:nvSpPr>
        <p:spPr>
          <a:xfrm flipH="1" rot="10093095">
            <a:off x="6159427" y="4420485"/>
            <a:ext cx="3557278" cy="966682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66"/>
          <p:cNvSpPr/>
          <p:nvPr/>
        </p:nvSpPr>
        <p:spPr>
          <a:xfrm flipH="1" rot="10800000">
            <a:off x="6159470" y="4327171"/>
            <a:ext cx="3556654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66"/>
          <p:cNvSpPr txBox="1"/>
          <p:nvPr>
            <p:ph type="title"/>
          </p:nvPr>
        </p:nvSpPr>
        <p:spPr>
          <a:xfrm>
            <a:off x="4454400" y="1034213"/>
            <a:ext cx="3644400" cy="17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8" name="Google Shape;838;p66"/>
          <p:cNvSpPr txBox="1"/>
          <p:nvPr>
            <p:ph idx="1" type="subTitle"/>
          </p:nvPr>
        </p:nvSpPr>
        <p:spPr>
          <a:xfrm>
            <a:off x="4454400" y="2842988"/>
            <a:ext cx="3644400" cy="12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9" name="Google Shape;839;p66"/>
          <p:cNvSpPr/>
          <p:nvPr/>
        </p:nvSpPr>
        <p:spPr>
          <a:xfrm rot="5400000">
            <a:off x="7721131" y="4324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66"/>
          <p:cNvSpPr/>
          <p:nvPr/>
        </p:nvSpPr>
        <p:spPr>
          <a:xfrm rot="5400000">
            <a:off x="7319469" y="8016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66"/>
          <p:cNvSpPr/>
          <p:nvPr/>
        </p:nvSpPr>
        <p:spPr>
          <a:xfrm rot="-5400000">
            <a:off x="7064306" y="4171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66"/>
          <p:cNvSpPr/>
          <p:nvPr/>
        </p:nvSpPr>
        <p:spPr>
          <a:xfrm rot="5400000">
            <a:off x="6663256" y="1668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37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67"/>
          <p:cNvSpPr/>
          <p:nvPr/>
        </p:nvSpPr>
        <p:spPr>
          <a:xfrm rot="10800000">
            <a:off x="5444252" y="4036344"/>
            <a:ext cx="3644607" cy="111842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67"/>
          <p:cNvSpPr/>
          <p:nvPr/>
        </p:nvSpPr>
        <p:spPr>
          <a:xfrm>
            <a:off x="6207850" y="3883665"/>
            <a:ext cx="2936718" cy="1271100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67"/>
          <p:cNvSpPr/>
          <p:nvPr/>
        </p:nvSpPr>
        <p:spPr>
          <a:xfrm flipH="1">
            <a:off x="6645307" y="3883573"/>
            <a:ext cx="2498729" cy="1271173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67"/>
          <p:cNvSpPr txBox="1"/>
          <p:nvPr>
            <p:ph type="title"/>
          </p:nvPr>
        </p:nvSpPr>
        <p:spPr>
          <a:xfrm>
            <a:off x="4691800" y="1160950"/>
            <a:ext cx="3543300" cy="15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848" name="Google Shape;848;p67"/>
          <p:cNvSpPr txBox="1"/>
          <p:nvPr>
            <p:ph idx="1" type="subTitle"/>
          </p:nvPr>
        </p:nvSpPr>
        <p:spPr>
          <a:xfrm>
            <a:off x="4691875" y="2833325"/>
            <a:ext cx="35433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9" name="Google Shape;849;p67"/>
          <p:cNvSpPr/>
          <p:nvPr/>
        </p:nvSpPr>
        <p:spPr>
          <a:xfrm rot="10800000">
            <a:off x="6742285" y="22388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67"/>
          <p:cNvSpPr/>
          <p:nvPr/>
        </p:nvSpPr>
        <p:spPr>
          <a:xfrm flipH="1" rot="-9367883">
            <a:off x="6298030" y="-379289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67"/>
          <p:cNvSpPr/>
          <p:nvPr/>
        </p:nvSpPr>
        <p:spPr>
          <a:xfrm rot="-9944222">
            <a:off x="6382945" y="-335889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67"/>
          <p:cNvSpPr/>
          <p:nvPr/>
        </p:nvSpPr>
        <p:spPr>
          <a:xfrm rot="5400000">
            <a:off x="8071681" y="77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67"/>
          <p:cNvSpPr/>
          <p:nvPr/>
        </p:nvSpPr>
        <p:spPr>
          <a:xfrm rot="5400000">
            <a:off x="6004944" y="4863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67"/>
          <p:cNvSpPr/>
          <p:nvPr/>
        </p:nvSpPr>
        <p:spPr>
          <a:xfrm rot="-5400000">
            <a:off x="7414856" y="625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67"/>
          <p:cNvSpPr/>
          <p:nvPr/>
        </p:nvSpPr>
        <p:spPr>
          <a:xfrm rot="5400000">
            <a:off x="5348731" y="4228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7_1"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68"/>
          <p:cNvSpPr txBox="1"/>
          <p:nvPr>
            <p:ph type="title"/>
          </p:nvPr>
        </p:nvSpPr>
        <p:spPr>
          <a:xfrm>
            <a:off x="2693850" y="363275"/>
            <a:ext cx="375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8" name="Google Shape;858;p68"/>
          <p:cNvSpPr txBox="1"/>
          <p:nvPr>
            <p:ph idx="1" type="subTitle"/>
          </p:nvPr>
        </p:nvSpPr>
        <p:spPr>
          <a:xfrm>
            <a:off x="4655852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859" name="Google Shape;859;p68"/>
          <p:cNvSpPr txBox="1"/>
          <p:nvPr>
            <p:ph idx="2" type="subTitle"/>
          </p:nvPr>
        </p:nvSpPr>
        <p:spPr>
          <a:xfrm>
            <a:off x="4958476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0" name="Google Shape;860;p68"/>
          <p:cNvSpPr txBox="1"/>
          <p:nvPr>
            <p:ph idx="3" type="subTitle"/>
          </p:nvPr>
        </p:nvSpPr>
        <p:spPr>
          <a:xfrm>
            <a:off x="1442838" y="141490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861" name="Google Shape;861;p68"/>
          <p:cNvSpPr txBox="1"/>
          <p:nvPr>
            <p:ph idx="4" type="subTitle"/>
          </p:nvPr>
        </p:nvSpPr>
        <p:spPr>
          <a:xfrm>
            <a:off x="1745688" y="1810225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2" name="Google Shape;862;p68"/>
          <p:cNvSpPr txBox="1"/>
          <p:nvPr>
            <p:ph idx="5" type="subTitle"/>
          </p:nvPr>
        </p:nvSpPr>
        <p:spPr>
          <a:xfrm>
            <a:off x="4655812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863" name="Google Shape;863;p68"/>
          <p:cNvSpPr txBox="1"/>
          <p:nvPr>
            <p:ph idx="6" type="subTitle"/>
          </p:nvPr>
        </p:nvSpPr>
        <p:spPr>
          <a:xfrm>
            <a:off x="4958476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68"/>
          <p:cNvSpPr txBox="1"/>
          <p:nvPr>
            <p:ph idx="7" type="subTitle"/>
          </p:nvPr>
        </p:nvSpPr>
        <p:spPr>
          <a:xfrm>
            <a:off x="1442838" y="3160150"/>
            <a:ext cx="3045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865" name="Google Shape;865;p68"/>
          <p:cNvSpPr txBox="1"/>
          <p:nvPr>
            <p:ph idx="8" type="subTitle"/>
          </p:nvPr>
        </p:nvSpPr>
        <p:spPr>
          <a:xfrm>
            <a:off x="1745688" y="3555474"/>
            <a:ext cx="2439900" cy="10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6" name="Google Shape;866;p68"/>
          <p:cNvSpPr/>
          <p:nvPr/>
        </p:nvSpPr>
        <p:spPr>
          <a:xfrm flipH="1" rot="-5532439">
            <a:off x="-2045052" y="2322174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68"/>
          <p:cNvSpPr/>
          <p:nvPr/>
        </p:nvSpPr>
        <p:spPr>
          <a:xfrm flipH="1" rot="-5400000">
            <a:off x="-832519" y="2826431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68"/>
          <p:cNvSpPr/>
          <p:nvPr/>
        </p:nvSpPr>
        <p:spPr>
          <a:xfrm flipH="1" rot="5400000">
            <a:off x="-551012" y="3638024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68"/>
          <p:cNvSpPr/>
          <p:nvPr/>
        </p:nvSpPr>
        <p:spPr>
          <a:xfrm flipH="1" rot="5400000">
            <a:off x="1100376" y="440793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68"/>
          <p:cNvSpPr/>
          <p:nvPr/>
        </p:nvSpPr>
        <p:spPr>
          <a:xfrm flipH="1" rot="5400000">
            <a:off x="661951" y="365733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68"/>
          <p:cNvSpPr/>
          <p:nvPr/>
        </p:nvSpPr>
        <p:spPr>
          <a:xfrm flipH="1" rot="5400000">
            <a:off x="315101" y="1950637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68"/>
          <p:cNvSpPr/>
          <p:nvPr/>
        </p:nvSpPr>
        <p:spPr>
          <a:xfrm flipH="1" rot="5400000">
            <a:off x="458251" y="2482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68"/>
          <p:cNvSpPr/>
          <p:nvPr/>
        </p:nvSpPr>
        <p:spPr>
          <a:xfrm flipH="1" rot="5267561">
            <a:off x="6370324" y="1912069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68"/>
          <p:cNvSpPr/>
          <p:nvPr/>
        </p:nvSpPr>
        <p:spPr>
          <a:xfrm flipH="1" rot="5400000">
            <a:off x="7582879" y="1222315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68"/>
          <p:cNvSpPr/>
          <p:nvPr/>
        </p:nvSpPr>
        <p:spPr>
          <a:xfrm flipH="1" rot="-5400000">
            <a:off x="7598103" y="388035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68"/>
          <p:cNvSpPr/>
          <p:nvPr/>
        </p:nvSpPr>
        <p:spPr>
          <a:xfrm flipH="1" rot="-5400000">
            <a:off x="7945213" y="5085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68"/>
          <p:cNvSpPr/>
          <p:nvPr/>
        </p:nvSpPr>
        <p:spPr>
          <a:xfrm flipH="1" rot="-5400000">
            <a:off x="8383638" y="12591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68"/>
          <p:cNvSpPr/>
          <p:nvPr/>
        </p:nvSpPr>
        <p:spPr>
          <a:xfrm flipH="1" rot="-5400000">
            <a:off x="8730488" y="29658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68"/>
          <p:cNvSpPr/>
          <p:nvPr/>
        </p:nvSpPr>
        <p:spPr>
          <a:xfrm flipH="1" rot="-5400000">
            <a:off x="8522238" y="460349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36"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69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82" name="Google Shape;882;p69"/>
          <p:cNvSpPr txBox="1"/>
          <p:nvPr>
            <p:ph idx="2" type="title"/>
          </p:nvPr>
        </p:nvSpPr>
        <p:spPr>
          <a:xfrm>
            <a:off x="595875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883" name="Google Shape;883;p69"/>
          <p:cNvSpPr txBox="1"/>
          <p:nvPr>
            <p:ph idx="1" type="subTitle"/>
          </p:nvPr>
        </p:nvSpPr>
        <p:spPr>
          <a:xfrm>
            <a:off x="816075" y="23584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84" name="Google Shape;884;p69"/>
          <p:cNvSpPr txBox="1"/>
          <p:nvPr>
            <p:ph idx="3" type="title"/>
          </p:nvPr>
        </p:nvSpPr>
        <p:spPr>
          <a:xfrm>
            <a:off x="5994850" y="18144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885" name="Google Shape;885;p69"/>
          <p:cNvSpPr txBox="1"/>
          <p:nvPr>
            <p:ph idx="4" type="subTitle"/>
          </p:nvPr>
        </p:nvSpPr>
        <p:spPr>
          <a:xfrm>
            <a:off x="5994850" y="2358429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86" name="Google Shape;886;p69"/>
          <p:cNvSpPr txBox="1"/>
          <p:nvPr>
            <p:ph idx="5" type="title"/>
          </p:nvPr>
        </p:nvSpPr>
        <p:spPr>
          <a:xfrm>
            <a:off x="595875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887" name="Google Shape;887;p69"/>
          <p:cNvSpPr txBox="1"/>
          <p:nvPr>
            <p:ph idx="6" type="subTitle"/>
          </p:nvPr>
        </p:nvSpPr>
        <p:spPr>
          <a:xfrm>
            <a:off x="816075" y="3749328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88" name="Google Shape;888;p69"/>
          <p:cNvSpPr txBox="1"/>
          <p:nvPr>
            <p:ph idx="7" type="title"/>
          </p:nvPr>
        </p:nvSpPr>
        <p:spPr>
          <a:xfrm>
            <a:off x="5994850" y="3205300"/>
            <a:ext cx="254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889" name="Google Shape;889;p69"/>
          <p:cNvSpPr txBox="1"/>
          <p:nvPr>
            <p:ph idx="8" type="subTitle"/>
          </p:nvPr>
        </p:nvSpPr>
        <p:spPr>
          <a:xfrm>
            <a:off x="5994850" y="3749327"/>
            <a:ext cx="2322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90" name="Google Shape;890;p69"/>
          <p:cNvSpPr/>
          <p:nvPr/>
        </p:nvSpPr>
        <p:spPr>
          <a:xfrm flipH="1" rot="10800000">
            <a:off x="37927" y="43746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69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69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69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69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69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69"/>
          <p:cNvSpPr/>
          <p:nvPr/>
        </p:nvSpPr>
        <p:spPr>
          <a:xfrm rot="5400000">
            <a:off x="8873931" y="1028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69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69"/>
          <p:cNvSpPr/>
          <p:nvPr/>
        </p:nvSpPr>
        <p:spPr>
          <a:xfrm rot="-5400000">
            <a:off x="8183406" y="80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69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9"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70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02" name="Google Shape;902;p70"/>
          <p:cNvSpPr txBox="1"/>
          <p:nvPr>
            <p:ph idx="1" type="subTitle"/>
          </p:nvPr>
        </p:nvSpPr>
        <p:spPr>
          <a:xfrm>
            <a:off x="3328957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03" name="Google Shape;903;p70"/>
          <p:cNvSpPr txBox="1"/>
          <p:nvPr>
            <p:ph idx="2" type="subTitle"/>
          </p:nvPr>
        </p:nvSpPr>
        <p:spPr>
          <a:xfrm>
            <a:off x="3482707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4" name="Google Shape;904;p70"/>
          <p:cNvSpPr txBox="1"/>
          <p:nvPr>
            <p:ph idx="3" type="subTitle"/>
          </p:nvPr>
        </p:nvSpPr>
        <p:spPr>
          <a:xfrm>
            <a:off x="791813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05" name="Google Shape;905;p70"/>
          <p:cNvSpPr txBox="1"/>
          <p:nvPr>
            <p:ph idx="4" type="subTitle"/>
          </p:nvPr>
        </p:nvSpPr>
        <p:spPr>
          <a:xfrm>
            <a:off x="945563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6" name="Google Shape;906;p70"/>
          <p:cNvSpPr txBox="1"/>
          <p:nvPr>
            <p:ph idx="5" type="subTitle"/>
          </p:nvPr>
        </p:nvSpPr>
        <p:spPr>
          <a:xfrm>
            <a:off x="5866075" y="23435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07" name="Google Shape;907;p70"/>
          <p:cNvSpPr txBox="1"/>
          <p:nvPr>
            <p:ph idx="6" type="subTitle"/>
          </p:nvPr>
        </p:nvSpPr>
        <p:spPr>
          <a:xfrm>
            <a:off x="6019825" y="2662675"/>
            <a:ext cx="21786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8" name="Google Shape;908;p70"/>
          <p:cNvSpPr/>
          <p:nvPr/>
        </p:nvSpPr>
        <p:spPr>
          <a:xfrm rot="10800000">
            <a:off x="2531291" y="4235323"/>
            <a:ext cx="5428956" cy="1009852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70"/>
          <p:cNvSpPr/>
          <p:nvPr/>
        </p:nvSpPr>
        <p:spPr>
          <a:xfrm rot="5400000">
            <a:off x="3108924" y="2854084"/>
            <a:ext cx="1442280" cy="3563817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70"/>
          <p:cNvSpPr/>
          <p:nvPr/>
        </p:nvSpPr>
        <p:spPr>
          <a:xfrm>
            <a:off x="3682950" y="4420625"/>
            <a:ext cx="2132100" cy="123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70"/>
          <p:cNvSpPr/>
          <p:nvPr/>
        </p:nvSpPr>
        <p:spPr>
          <a:xfrm flipH="1" rot="10800000">
            <a:off x="3968688" y="40718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70"/>
          <p:cNvSpPr/>
          <p:nvPr/>
        </p:nvSpPr>
        <p:spPr>
          <a:xfrm flipH="1" rot="10800000">
            <a:off x="5921426" y="4554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70"/>
          <p:cNvSpPr/>
          <p:nvPr/>
        </p:nvSpPr>
        <p:spPr>
          <a:xfrm flipH="1" rot="10800000">
            <a:off x="1267213" y="45217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70"/>
          <p:cNvSpPr/>
          <p:nvPr/>
        </p:nvSpPr>
        <p:spPr>
          <a:xfrm flipH="1" rot="10800000">
            <a:off x="8100026" y="47529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70"/>
          <p:cNvSpPr/>
          <p:nvPr/>
        </p:nvSpPr>
        <p:spPr>
          <a:xfrm flipH="1" rot="10800000">
            <a:off x="6505813" y="485159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70"/>
          <p:cNvSpPr/>
          <p:nvPr/>
        </p:nvSpPr>
        <p:spPr>
          <a:xfrm flipH="1" rot="10800000">
            <a:off x="1985676" y="410423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9"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71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71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71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71"/>
          <p:cNvSpPr txBox="1"/>
          <p:nvPr>
            <p:ph type="title"/>
          </p:nvPr>
        </p:nvSpPr>
        <p:spPr>
          <a:xfrm flipH="1">
            <a:off x="1393306" y="2025275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922" name="Google Shape;922;p71"/>
          <p:cNvSpPr txBox="1"/>
          <p:nvPr>
            <p:ph idx="1" type="subTitle"/>
          </p:nvPr>
        </p:nvSpPr>
        <p:spPr>
          <a:xfrm flipH="1">
            <a:off x="1393306" y="2342448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3" name="Google Shape;923;p71"/>
          <p:cNvSpPr txBox="1"/>
          <p:nvPr>
            <p:ph idx="2" type="title"/>
          </p:nvPr>
        </p:nvSpPr>
        <p:spPr>
          <a:xfrm flipH="1">
            <a:off x="3560862" y="3479400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924" name="Google Shape;924;p71"/>
          <p:cNvSpPr txBox="1"/>
          <p:nvPr>
            <p:ph idx="3" type="subTitle"/>
          </p:nvPr>
        </p:nvSpPr>
        <p:spPr>
          <a:xfrm flipH="1">
            <a:off x="3560862" y="3796573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5" name="Google Shape;925;p71"/>
          <p:cNvSpPr txBox="1"/>
          <p:nvPr>
            <p:ph idx="4" type="title"/>
          </p:nvPr>
        </p:nvSpPr>
        <p:spPr>
          <a:xfrm flipH="1">
            <a:off x="5728394" y="2025263"/>
            <a:ext cx="2022300" cy="38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926" name="Google Shape;926;p71"/>
          <p:cNvSpPr txBox="1"/>
          <p:nvPr>
            <p:ph idx="5" type="subTitle"/>
          </p:nvPr>
        </p:nvSpPr>
        <p:spPr>
          <a:xfrm flipH="1">
            <a:off x="5728394" y="2342435"/>
            <a:ext cx="2022300" cy="6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7" name="Google Shape;927;p71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71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71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71"/>
          <p:cNvSpPr txBox="1"/>
          <p:nvPr>
            <p:ph idx="6"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31" name="Google Shape;931;p71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71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71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71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72"/>
          <p:cNvSpPr txBox="1"/>
          <p:nvPr>
            <p:ph type="title"/>
          </p:nvPr>
        </p:nvSpPr>
        <p:spPr>
          <a:xfrm>
            <a:off x="2571750" y="363275"/>
            <a:ext cx="400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37" name="Google Shape;937;p72"/>
          <p:cNvSpPr txBox="1"/>
          <p:nvPr>
            <p:ph idx="1" type="subTitle"/>
          </p:nvPr>
        </p:nvSpPr>
        <p:spPr>
          <a:xfrm>
            <a:off x="4881606" y="3566100"/>
            <a:ext cx="2205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38" name="Google Shape;938;p72"/>
          <p:cNvSpPr txBox="1"/>
          <p:nvPr>
            <p:ph idx="2" type="subTitle"/>
          </p:nvPr>
        </p:nvSpPr>
        <p:spPr>
          <a:xfrm>
            <a:off x="4740306" y="3861150"/>
            <a:ext cx="24882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9" name="Google Shape;939;p72"/>
          <p:cNvSpPr txBox="1"/>
          <p:nvPr>
            <p:ph idx="3" type="subTitle"/>
          </p:nvPr>
        </p:nvSpPr>
        <p:spPr>
          <a:xfrm>
            <a:off x="2014344" y="356610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40" name="Google Shape;940;p72"/>
          <p:cNvSpPr txBox="1"/>
          <p:nvPr>
            <p:ph idx="4" type="subTitle"/>
          </p:nvPr>
        </p:nvSpPr>
        <p:spPr>
          <a:xfrm>
            <a:off x="1915494" y="3861150"/>
            <a:ext cx="2205600" cy="64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1" name="Google Shape;941;p72"/>
          <p:cNvSpPr/>
          <p:nvPr/>
        </p:nvSpPr>
        <p:spPr>
          <a:xfrm rot="-5400000">
            <a:off x="-687297" y="596629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72"/>
          <p:cNvSpPr/>
          <p:nvPr/>
        </p:nvSpPr>
        <p:spPr>
          <a:xfrm rot="-5400000">
            <a:off x="-1281850" y="1134665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72"/>
          <p:cNvSpPr/>
          <p:nvPr/>
        </p:nvSpPr>
        <p:spPr>
          <a:xfrm rot="5400000">
            <a:off x="466981" y="11957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72"/>
          <p:cNvSpPr/>
          <p:nvPr/>
        </p:nvSpPr>
        <p:spPr>
          <a:xfrm rot="5400000">
            <a:off x="-494883" y="20869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72"/>
          <p:cNvSpPr/>
          <p:nvPr/>
        </p:nvSpPr>
        <p:spPr>
          <a:xfrm rot="5400000">
            <a:off x="928869" y="9991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72"/>
          <p:cNvSpPr/>
          <p:nvPr/>
        </p:nvSpPr>
        <p:spPr>
          <a:xfrm rot="-5400000">
            <a:off x="269256" y="2842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72"/>
          <p:cNvSpPr/>
          <p:nvPr/>
        </p:nvSpPr>
        <p:spPr>
          <a:xfrm rot="5400000">
            <a:off x="7087547" y="3261706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72"/>
          <p:cNvSpPr/>
          <p:nvPr/>
        </p:nvSpPr>
        <p:spPr>
          <a:xfrm rot="5400000">
            <a:off x="7632127" y="317011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72"/>
          <p:cNvSpPr/>
          <p:nvPr/>
        </p:nvSpPr>
        <p:spPr>
          <a:xfrm rot="-5400000">
            <a:off x="8580444" y="3697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72"/>
          <p:cNvSpPr/>
          <p:nvPr/>
        </p:nvSpPr>
        <p:spPr>
          <a:xfrm rot="-5400000">
            <a:off x="7715198" y="379368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72"/>
          <p:cNvSpPr/>
          <p:nvPr/>
        </p:nvSpPr>
        <p:spPr>
          <a:xfrm rot="-5400000">
            <a:off x="8183656" y="39584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72"/>
          <p:cNvSpPr/>
          <p:nvPr/>
        </p:nvSpPr>
        <p:spPr>
          <a:xfrm rot="5400000">
            <a:off x="8843269" y="2115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72"/>
          <p:cNvSpPr/>
          <p:nvPr/>
        </p:nvSpPr>
        <p:spPr>
          <a:xfrm rot="-5400000">
            <a:off x="7541144" y="4680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72"/>
          <p:cNvSpPr/>
          <p:nvPr/>
        </p:nvSpPr>
        <p:spPr>
          <a:xfrm rot="5400000">
            <a:off x="1506281" y="211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73"/>
          <p:cNvSpPr txBox="1"/>
          <p:nvPr>
            <p:ph type="title"/>
          </p:nvPr>
        </p:nvSpPr>
        <p:spPr>
          <a:xfrm>
            <a:off x="2372500" y="760675"/>
            <a:ext cx="4398900" cy="9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57" name="Google Shape;957;p73"/>
          <p:cNvSpPr txBox="1"/>
          <p:nvPr>
            <p:ph idx="1" type="subTitle"/>
          </p:nvPr>
        </p:nvSpPr>
        <p:spPr>
          <a:xfrm>
            <a:off x="2377611" y="1693425"/>
            <a:ext cx="4398900" cy="1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8" name="Google Shape;958;p73"/>
          <p:cNvSpPr txBox="1"/>
          <p:nvPr>
            <p:ph idx="2" type="subTitle"/>
          </p:nvPr>
        </p:nvSpPr>
        <p:spPr>
          <a:xfrm>
            <a:off x="2676890" y="3952700"/>
            <a:ext cx="3790200" cy="2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>
                <a:solidFill>
                  <a:schemeClr val="dk1"/>
                </a:solidFill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9" name="Google Shape;959;p73"/>
          <p:cNvSpPr txBox="1"/>
          <p:nvPr/>
        </p:nvSpPr>
        <p:spPr>
          <a:xfrm>
            <a:off x="2924390" y="3270788"/>
            <a:ext cx="3295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60" name="Google Shape;960;p73"/>
          <p:cNvSpPr/>
          <p:nvPr/>
        </p:nvSpPr>
        <p:spPr>
          <a:xfrm rot="-5538951">
            <a:off x="-2574537" y="1029968"/>
            <a:ext cx="6383009" cy="1326004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73"/>
          <p:cNvSpPr/>
          <p:nvPr/>
        </p:nvSpPr>
        <p:spPr>
          <a:xfrm flipH="1" rot="5400000">
            <a:off x="-1065756" y="2741763"/>
            <a:ext cx="3598025" cy="1537331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73"/>
          <p:cNvSpPr/>
          <p:nvPr/>
        </p:nvSpPr>
        <p:spPr>
          <a:xfrm flipH="1" rot="5400000">
            <a:off x="-627512" y="3888154"/>
            <a:ext cx="2023800" cy="1071475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73"/>
          <p:cNvSpPr/>
          <p:nvPr/>
        </p:nvSpPr>
        <p:spPr>
          <a:xfrm>
            <a:off x="771800" y="27575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73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5" name="Google Shape;965;p73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6" name="Google Shape;966;p73"/>
          <p:cNvSpPr/>
          <p:nvPr/>
        </p:nvSpPr>
        <p:spPr>
          <a:xfrm>
            <a:off x="1169650" y="35512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73"/>
          <p:cNvSpPr/>
          <p:nvPr/>
        </p:nvSpPr>
        <p:spPr>
          <a:xfrm>
            <a:off x="37648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8" name="Google Shape;968;p73"/>
          <p:cNvGrpSpPr/>
          <p:nvPr/>
        </p:nvGrpSpPr>
        <p:grpSpPr>
          <a:xfrm rot="10800000">
            <a:off x="7695844" y="-223188"/>
            <a:ext cx="1676378" cy="6958517"/>
            <a:chOff x="-174456" y="-1522725"/>
            <a:chExt cx="1676378" cy="6958517"/>
          </a:xfrm>
        </p:grpSpPr>
        <p:sp>
          <p:nvSpPr>
            <p:cNvPr id="969" name="Google Shape;969;p73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rect b="b" l="l" r="r" t="t"/>
              <a:pathLst>
                <a:path extrusionOk="0" h="14785" w="79484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73"/>
            <p:cNvSpPr/>
            <p:nvPr/>
          </p:nvSpPr>
          <p:spPr>
            <a:xfrm flipH="1" rot="5400000">
              <a:off x="-1065756" y="2741763"/>
              <a:ext cx="3598025" cy="1537331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3"/>
            <p:cNvSpPr/>
            <p:nvPr/>
          </p:nvSpPr>
          <p:spPr>
            <a:xfrm flipH="1" rot="5400000">
              <a:off x="-627512" y="3888154"/>
              <a:ext cx="2023800" cy="1071475"/>
            </a:xfrm>
            <a:custGeom>
              <a:rect b="b" l="l" r="r" t="t"/>
              <a:pathLst>
                <a:path extrusionOk="0" h="42859" w="80952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2" name="Google Shape;972;p73"/>
          <p:cNvSpPr/>
          <p:nvPr/>
        </p:nvSpPr>
        <p:spPr>
          <a:xfrm flipH="1" rot="10800000">
            <a:off x="7981650" y="28604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3" name="Google Shape;973;p73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4" name="Google Shape;974;p73"/>
          <p:cNvSpPr/>
          <p:nvPr/>
        </p:nvSpPr>
        <p:spPr>
          <a:xfrm flipH="1" rot="10800000">
            <a:off x="7932450" y="4287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73"/>
          <p:cNvSpPr/>
          <p:nvPr/>
        </p:nvSpPr>
        <p:spPr>
          <a:xfrm flipH="1" rot="10800000">
            <a:off x="7695850" y="17277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73"/>
          <p:cNvSpPr/>
          <p:nvPr/>
        </p:nvSpPr>
        <p:spPr>
          <a:xfrm flipH="1" rot="10800000">
            <a:off x="829948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1_1"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7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79" name="Google Shape;979;p74"/>
          <p:cNvSpPr txBox="1"/>
          <p:nvPr>
            <p:ph idx="1" type="subTitle"/>
          </p:nvPr>
        </p:nvSpPr>
        <p:spPr>
          <a:xfrm>
            <a:off x="21155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80" name="Google Shape;980;p74"/>
          <p:cNvSpPr txBox="1"/>
          <p:nvPr>
            <p:ph idx="2" type="subTitle"/>
          </p:nvPr>
        </p:nvSpPr>
        <p:spPr>
          <a:xfrm>
            <a:off x="2016350" y="2145400"/>
            <a:ext cx="5111400" cy="17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1" name="Google Shape;981;p74"/>
          <p:cNvSpPr/>
          <p:nvPr/>
        </p:nvSpPr>
        <p:spPr>
          <a:xfrm flipH="1">
            <a:off x="-178543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74"/>
          <p:cNvSpPr/>
          <p:nvPr/>
        </p:nvSpPr>
        <p:spPr>
          <a:xfrm flipH="1" rot="10800000">
            <a:off x="-278322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74"/>
          <p:cNvSpPr/>
          <p:nvPr/>
        </p:nvSpPr>
        <p:spPr>
          <a:xfrm rot="-10484947">
            <a:off x="-734940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74"/>
          <p:cNvSpPr/>
          <p:nvPr/>
        </p:nvSpPr>
        <p:spPr>
          <a:xfrm flipH="1" rot="10800000">
            <a:off x="17222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74"/>
          <p:cNvSpPr/>
          <p:nvPr/>
        </p:nvSpPr>
        <p:spPr>
          <a:xfrm flipH="1" rot="10800000">
            <a:off x="832326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74"/>
          <p:cNvSpPr/>
          <p:nvPr/>
        </p:nvSpPr>
        <p:spPr>
          <a:xfrm flipH="1" rot="10800000">
            <a:off x="61551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1"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75"/>
          <p:cNvSpPr txBox="1"/>
          <p:nvPr>
            <p:ph type="title"/>
          </p:nvPr>
        </p:nvSpPr>
        <p:spPr>
          <a:xfrm>
            <a:off x="3105950" y="363275"/>
            <a:ext cx="293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89" name="Google Shape;989;p75"/>
          <p:cNvSpPr txBox="1"/>
          <p:nvPr>
            <p:ph idx="1" type="subTitle"/>
          </p:nvPr>
        </p:nvSpPr>
        <p:spPr>
          <a:xfrm>
            <a:off x="760275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90" name="Google Shape;990;p75"/>
          <p:cNvSpPr txBox="1"/>
          <p:nvPr>
            <p:ph idx="2" type="subTitle"/>
          </p:nvPr>
        </p:nvSpPr>
        <p:spPr>
          <a:xfrm>
            <a:off x="5400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1" name="Google Shape;991;p75"/>
          <p:cNvSpPr txBox="1"/>
          <p:nvPr>
            <p:ph idx="3" type="subTitle"/>
          </p:nvPr>
        </p:nvSpPr>
        <p:spPr>
          <a:xfrm>
            <a:off x="4564200" y="1535450"/>
            <a:ext cx="2007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992" name="Google Shape;992;p75"/>
          <p:cNvSpPr txBox="1"/>
          <p:nvPr>
            <p:ph idx="4" type="subTitle"/>
          </p:nvPr>
        </p:nvSpPr>
        <p:spPr>
          <a:xfrm>
            <a:off x="4440600" y="2145400"/>
            <a:ext cx="3834000" cy="23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3" name="Google Shape;993;p75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75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75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75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75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75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9"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76"/>
          <p:cNvSpPr/>
          <p:nvPr/>
        </p:nvSpPr>
        <p:spPr>
          <a:xfrm rot="10800000">
            <a:off x="2251306" y="-128"/>
            <a:ext cx="4462873" cy="1059925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76"/>
          <p:cNvSpPr/>
          <p:nvPr/>
        </p:nvSpPr>
        <p:spPr>
          <a:xfrm flipH="1" rot="10799504">
            <a:off x="-6750" y="531"/>
            <a:ext cx="9154265" cy="81230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76"/>
          <p:cNvSpPr/>
          <p:nvPr/>
        </p:nvSpPr>
        <p:spPr>
          <a:xfrm rot="-10799504">
            <a:off x="236" y="485"/>
            <a:ext cx="9154265" cy="865690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76"/>
          <p:cNvSpPr/>
          <p:nvPr/>
        </p:nvSpPr>
        <p:spPr>
          <a:xfrm flipH="1" rot="-4555973">
            <a:off x="4908829" y="2657012"/>
            <a:ext cx="1457076" cy="4557441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76"/>
          <p:cNvSpPr/>
          <p:nvPr/>
        </p:nvSpPr>
        <p:spPr>
          <a:xfrm flipH="1" rot="10800000">
            <a:off x="1" y="4443074"/>
            <a:ext cx="9154264" cy="836745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76"/>
          <p:cNvSpPr/>
          <p:nvPr/>
        </p:nvSpPr>
        <p:spPr>
          <a:xfrm flipH="1" rot="10800000">
            <a:off x="-6750" y="4366693"/>
            <a:ext cx="9161260" cy="9175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76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76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76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76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76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76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76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0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77"/>
          <p:cNvSpPr/>
          <p:nvPr/>
        </p:nvSpPr>
        <p:spPr>
          <a:xfrm flipH="1" rot="10800000">
            <a:off x="1206036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77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77"/>
          <p:cNvSpPr/>
          <p:nvPr/>
        </p:nvSpPr>
        <p:spPr>
          <a:xfrm rot="10800000">
            <a:off x="-1374513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77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77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77"/>
          <p:cNvSpPr/>
          <p:nvPr/>
        </p:nvSpPr>
        <p:spPr>
          <a:xfrm flipH="1" rot="10800000">
            <a:off x="-77156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77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77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77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77"/>
          <p:cNvSpPr/>
          <p:nvPr/>
        </p:nvSpPr>
        <p:spPr>
          <a:xfrm flipH="1" rot="10800000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77"/>
          <p:cNvSpPr/>
          <p:nvPr/>
        </p:nvSpPr>
        <p:spPr>
          <a:xfrm flipH="1" rot="10800000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77"/>
          <p:cNvSpPr/>
          <p:nvPr/>
        </p:nvSpPr>
        <p:spPr>
          <a:xfrm flipH="1" rot="10800000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1"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78"/>
          <p:cNvSpPr/>
          <p:nvPr/>
        </p:nvSpPr>
        <p:spPr>
          <a:xfrm flipH="1" rot="-5400000">
            <a:off x="7050252" y="2575411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78"/>
          <p:cNvSpPr/>
          <p:nvPr/>
        </p:nvSpPr>
        <p:spPr>
          <a:xfrm rot="-5399497">
            <a:off x="6325430" y="1701197"/>
            <a:ext cx="4515337" cy="1121168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78"/>
          <p:cNvSpPr/>
          <p:nvPr/>
        </p:nvSpPr>
        <p:spPr>
          <a:xfrm flipH="1" rot="-5400440">
            <a:off x="5965428" y="1974301"/>
            <a:ext cx="5161707" cy="1194801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78"/>
          <p:cNvSpPr/>
          <p:nvPr/>
        </p:nvSpPr>
        <p:spPr>
          <a:xfrm rot="-5400000">
            <a:off x="-1791843" y="1811847"/>
            <a:ext cx="5127422" cy="1543736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78"/>
          <p:cNvSpPr/>
          <p:nvPr/>
        </p:nvSpPr>
        <p:spPr>
          <a:xfrm rot="-5400000">
            <a:off x="-1926425" y="1930649"/>
            <a:ext cx="5143202" cy="1290352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78"/>
          <p:cNvSpPr/>
          <p:nvPr/>
        </p:nvSpPr>
        <p:spPr>
          <a:xfrm flipH="1" rot="-5400000">
            <a:off x="-1877527" y="1881640"/>
            <a:ext cx="5143337" cy="1388283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78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78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78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78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78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78"/>
          <p:cNvSpPr/>
          <p:nvPr/>
        </p:nvSpPr>
        <p:spPr>
          <a:xfrm flipH="1" rot="10800000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78"/>
          <p:cNvSpPr/>
          <p:nvPr/>
        </p:nvSpPr>
        <p:spPr>
          <a:xfrm flipH="1" rot="10800000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78"/>
          <p:cNvSpPr/>
          <p:nvPr/>
        </p:nvSpPr>
        <p:spPr>
          <a:xfrm flipH="1" rot="10800000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52"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79"/>
          <p:cNvSpPr/>
          <p:nvPr/>
        </p:nvSpPr>
        <p:spPr>
          <a:xfrm flipH="1" rot="-5911893">
            <a:off x="-358275" y="-757650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79"/>
          <p:cNvSpPr/>
          <p:nvPr/>
        </p:nvSpPr>
        <p:spPr>
          <a:xfrm flipH="1" rot="-515846">
            <a:off x="-1764995" y="-321140"/>
            <a:ext cx="4858752" cy="984749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79"/>
          <p:cNvSpPr/>
          <p:nvPr/>
        </p:nvSpPr>
        <p:spPr>
          <a:xfrm flipH="1">
            <a:off x="-1788061" y="-312190"/>
            <a:ext cx="4906095" cy="1060078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79"/>
          <p:cNvSpPr/>
          <p:nvPr/>
        </p:nvSpPr>
        <p:spPr>
          <a:xfrm flipH="1" rot="4888107">
            <a:off x="1137128" y="4138487"/>
            <a:ext cx="1679785" cy="2039064"/>
          </a:xfrm>
          <a:custGeom>
            <a:rect b="b" l="l" r="r" t="t"/>
            <a:pathLst>
              <a:path extrusionOk="0" h="139852" w="184937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79"/>
          <p:cNvSpPr/>
          <p:nvPr/>
        </p:nvSpPr>
        <p:spPr>
          <a:xfrm flipH="1" rot="-9922098">
            <a:off x="-1214868" y="4347472"/>
            <a:ext cx="4858620" cy="984751"/>
          </a:xfrm>
          <a:custGeom>
            <a:rect b="b" l="l" r="r" t="t"/>
            <a:pathLst>
              <a:path extrusionOk="0" h="48804" w="264364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79"/>
          <p:cNvSpPr/>
          <p:nvPr/>
        </p:nvSpPr>
        <p:spPr>
          <a:xfrm flipH="1" rot="-10346708">
            <a:off x="-752392" y="4478612"/>
            <a:ext cx="4905724" cy="1060054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79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79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79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79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53"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80"/>
          <p:cNvSpPr/>
          <p:nvPr/>
        </p:nvSpPr>
        <p:spPr>
          <a:xfrm rot="10800000">
            <a:off x="3937512" y="4410874"/>
            <a:ext cx="3936983" cy="73277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80"/>
          <p:cNvSpPr/>
          <p:nvPr/>
        </p:nvSpPr>
        <p:spPr>
          <a:xfrm flipH="1">
            <a:off x="3939637" y="98"/>
            <a:ext cx="5126677" cy="1295929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80"/>
          <p:cNvSpPr/>
          <p:nvPr/>
        </p:nvSpPr>
        <p:spPr>
          <a:xfrm flipH="1" rot="10800000">
            <a:off x="4720014" y="4141676"/>
            <a:ext cx="5735030" cy="100197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80"/>
          <p:cNvSpPr/>
          <p:nvPr/>
        </p:nvSpPr>
        <p:spPr>
          <a:xfrm flipH="1" rot="10800000">
            <a:off x="5013459" y="204"/>
            <a:ext cx="4130832" cy="147283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80"/>
          <p:cNvSpPr/>
          <p:nvPr/>
        </p:nvSpPr>
        <p:spPr>
          <a:xfrm rot="10800000">
            <a:off x="5628786" y="490"/>
            <a:ext cx="3515148" cy="147265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80"/>
          <p:cNvSpPr/>
          <p:nvPr/>
        </p:nvSpPr>
        <p:spPr>
          <a:xfrm rot="10800000">
            <a:off x="5220582" y="4263470"/>
            <a:ext cx="3937105" cy="880179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80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80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80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80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82"/>
          <p:cNvSpPr txBox="1"/>
          <p:nvPr>
            <p:ph type="ctrTitle"/>
          </p:nvPr>
        </p:nvSpPr>
        <p:spPr>
          <a:xfrm>
            <a:off x="815400" y="1407838"/>
            <a:ext cx="7513200" cy="19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68" name="Google Shape;1068;p82"/>
          <p:cNvSpPr txBox="1"/>
          <p:nvPr>
            <p:ph idx="1" type="subTitle"/>
          </p:nvPr>
        </p:nvSpPr>
        <p:spPr>
          <a:xfrm>
            <a:off x="815400" y="3353163"/>
            <a:ext cx="75132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69" name="Google Shape;1069;p82"/>
          <p:cNvSpPr/>
          <p:nvPr/>
        </p:nvSpPr>
        <p:spPr>
          <a:xfrm rot="5400000">
            <a:off x="-1867025" y="1013175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82"/>
          <p:cNvSpPr/>
          <p:nvPr/>
        </p:nvSpPr>
        <p:spPr>
          <a:xfrm rot="10800000">
            <a:off x="-229260" y="3396805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82"/>
          <p:cNvSpPr/>
          <p:nvPr/>
        </p:nvSpPr>
        <p:spPr>
          <a:xfrm flipH="1" rot="-315040">
            <a:off x="-236345" y="4475012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82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82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82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82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82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82"/>
          <p:cNvSpPr/>
          <p:nvPr/>
        </p:nvSpPr>
        <p:spPr>
          <a:xfrm rot="-5400000">
            <a:off x="6110254" y="2527892"/>
            <a:ext cx="4814046" cy="1710367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82"/>
          <p:cNvSpPr/>
          <p:nvPr/>
        </p:nvSpPr>
        <p:spPr>
          <a:xfrm>
            <a:off x="5744675" y="-169359"/>
            <a:ext cx="3627772" cy="1869298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82"/>
          <p:cNvSpPr/>
          <p:nvPr/>
        </p:nvSpPr>
        <p:spPr>
          <a:xfrm flipH="1" rot="10484934">
            <a:off x="7292455" y="-348495"/>
            <a:ext cx="2087045" cy="98416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82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82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82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82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83"/>
          <p:cNvSpPr txBox="1"/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86" name="Google Shape;1086;p83"/>
          <p:cNvSpPr txBox="1"/>
          <p:nvPr>
            <p:ph hasCustomPrompt="1" idx="2" type="title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87" name="Google Shape;1087;p83"/>
          <p:cNvSpPr txBox="1"/>
          <p:nvPr>
            <p:ph idx="1" type="subTitle"/>
          </p:nvPr>
        </p:nvSpPr>
        <p:spPr>
          <a:xfrm>
            <a:off x="2815400" y="3200128"/>
            <a:ext cx="35133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88" name="Google Shape;1088;p83"/>
          <p:cNvSpPr/>
          <p:nvPr/>
        </p:nvSpPr>
        <p:spPr>
          <a:xfrm rot="10800000">
            <a:off x="-260192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83"/>
          <p:cNvSpPr/>
          <p:nvPr/>
        </p:nvSpPr>
        <p:spPr>
          <a:xfrm rot="10800000">
            <a:off x="158481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83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83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83"/>
          <p:cNvSpPr/>
          <p:nvPr/>
        </p:nvSpPr>
        <p:spPr>
          <a:xfrm>
            <a:off x="-332175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83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83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83"/>
          <p:cNvSpPr/>
          <p:nvPr/>
        </p:nvSpPr>
        <p:spPr>
          <a:xfrm>
            <a:off x="5365175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83"/>
          <p:cNvSpPr/>
          <p:nvPr/>
        </p:nvSpPr>
        <p:spPr>
          <a:xfrm>
            <a:off x="4874550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83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83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83"/>
          <p:cNvSpPr/>
          <p:nvPr/>
        </p:nvSpPr>
        <p:spPr>
          <a:xfrm rot="10800000">
            <a:off x="6621274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83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83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4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4" name="Google Shape;1104;p84"/>
          <p:cNvSpPr txBox="1"/>
          <p:nvPr>
            <p:ph idx="1" type="body"/>
          </p:nvPr>
        </p:nvSpPr>
        <p:spPr>
          <a:xfrm>
            <a:off x="718675" y="1028700"/>
            <a:ext cx="7706400" cy="35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grpSp>
        <p:nvGrpSpPr>
          <p:cNvPr id="1105" name="Google Shape;1105;p84"/>
          <p:cNvGrpSpPr/>
          <p:nvPr/>
        </p:nvGrpSpPr>
        <p:grpSpPr>
          <a:xfrm flipH="1">
            <a:off x="-129749" y="-116300"/>
            <a:ext cx="2684034" cy="1738163"/>
            <a:chOff x="6654501" y="-116300"/>
            <a:chExt cx="2684034" cy="1738163"/>
          </a:xfrm>
        </p:grpSpPr>
        <p:sp>
          <p:nvSpPr>
            <p:cNvPr id="1106" name="Google Shape;1106;p84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84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8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8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8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8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" name="Google Shape;1112;p84"/>
          <p:cNvGrpSpPr/>
          <p:nvPr/>
        </p:nvGrpSpPr>
        <p:grpSpPr>
          <a:xfrm>
            <a:off x="6806901" y="-116300"/>
            <a:ext cx="2684034" cy="1738163"/>
            <a:chOff x="6654501" y="-116300"/>
            <a:chExt cx="2684034" cy="1738163"/>
          </a:xfrm>
        </p:grpSpPr>
        <p:sp>
          <p:nvSpPr>
            <p:cNvPr id="1113" name="Google Shape;1113;p84"/>
            <p:cNvSpPr/>
            <p:nvPr/>
          </p:nvSpPr>
          <p:spPr>
            <a:xfrm>
              <a:off x="6654501" y="-116300"/>
              <a:ext cx="2684034" cy="1535681"/>
            </a:xfrm>
            <a:custGeom>
              <a:rect b="b" l="l" r="r" t="t"/>
              <a:pathLst>
                <a:path extrusionOk="0" h="36451" w="64695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84"/>
            <p:cNvSpPr/>
            <p:nvPr/>
          </p:nvSpPr>
          <p:spPr>
            <a:xfrm flipH="1" rot="5400000">
              <a:off x="8050932" y="-354518"/>
              <a:ext cx="808131" cy="1493289"/>
            </a:xfrm>
            <a:custGeom>
              <a:rect b="b" l="l" r="r" t="t"/>
              <a:pathLst>
                <a:path extrusionOk="0" h="44420" w="24039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8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rect b="b" l="l" r="r" t="t"/>
              <a:pathLst>
                <a:path extrusionOk="0" h="61524" w="143993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8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8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8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85"/>
          <p:cNvSpPr txBox="1"/>
          <p:nvPr>
            <p:ph idx="1" type="subTitle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21" name="Google Shape;1121;p85"/>
          <p:cNvSpPr txBox="1"/>
          <p:nvPr>
            <p:ph idx="2" type="subTitle"/>
          </p:nvPr>
        </p:nvSpPr>
        <p:spPr>
          <a:xfrm>
            <a:off x="50694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2" name="Google Shape;1122;p85"/>
          <p:cNvSpPr txBox="1"/>
          <p:nvPr>
            <p:ph idx="3" type="subTitle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23" name="Google Shape;1123;p85"/>
          <p:cNvSpPr txBox="1"/>
          <p:nvPr>
            <p:ph idx="4" type="subTitle"/>
          </p:nvPr>
        </p:nvSpPr>
        <p:spPr>
          <a:xfrm>
            <a:off x="1189800" y="3035000"/>
            <a:ext cx="28848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4" name="Google Shape;1124;p85"/>
          <p:cNvSpPr/>
          <p:nvPr/>
        </p:nvSpPr>
        <p:spPr>
          <a:xfrm rot="10376871">
            <a:off x="-495921" y="-203555"/>
            <a:ext cx="4143688" cy="1411694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85"/>
          <p:cNvSpPr/>
          <p:nvPr/>
        </p:nvSpPr>
        <p:spPr>
          <a:xfrm>
            <a:off x="3812651" y="34897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85"/>
          <p:cNvSpPr/>
          <p:nvPr/>
        </p:nvSpPr>
        <p:spPr>
          <a:xfrm>
            <a:off x="593226" y="8386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85"/>
          <p:cNvSpPr/>
          <p:nvPr/>
        </p:nvSpPr>
        <p:spPr>
          <a:xfrm>
            <a:off x="4418776" y="6334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85"/>
          <p:cNvSpPr/>
          <p:nvPr/>
        </p:nvSpPr>
        <p:spPr>
          <a:xfrm>
            <a:off x="2981851" y="2502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85"/>
          <p:cNvSpPr/>
          <p:nvPr/>
        </p:nvSpPr>
        <p:spPr>
          <a:xfrm flipH="1">
            <a:off x="-201027" y="-164602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85"/>
          <p:cNvSpPr/>
          <p:nvPr/>
        </p:nvSpPr>
        <p:spPr>
          <a:xfrm rot="10800000">
            <a:off x="-259611" y="-297078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85"/>
          <p:cNvSpPr/>
          <p:nvPr/>
        </p:nvSpPr>
        <p:spPr>
          <a:xfrm rot="-448972">
            <a:off x="5418223" y="3906226"/>
            <a:ext cx="4114989" cy="1394558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85"/>
          <p:cNvSpPr/>
          <p:nvPr/>
        </p:nvSpPr>
        <p:spPr>
          <a:xfrm rot="10800000">
            <a:off x="4710711" y="472444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85"/>
          <p:cNvSpPr/>
          <p:nvPr/>
        </p:nvSpPr>
        <p:spPr>
          <a:xfrm rot="10800000">
            <a:off x="8391336" y="416847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85"/>
          <p:cNvSpPr/>
          <p:nvPr/>
        </p:nvSpPr>
        <p:spPr>
          <a:xfrm rot="10800000">
            <a:off x="5390761" y="416847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85"/>
          <p:cNvSpPr/>
          <p:nvPr/>
        </p:nvSpPr>
        <p:spPr>
          <a:xfrm rot="10800000">
            <a:off x="6002711" y="475684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85"/>
          <p:cNvSpPr/>
          <p:nvPr/>
        </p:nvSpPr>
        <p:spPr>
          <a:xfrm flipH="1" rot="10800000">
            <a:off x="6276637" y="4026301"/>
            <a:ext cx="3007352" cy="1244123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85"/>
          <p:cNvSpPr/>
          <p:nvPr/>
        </p:nvSpPr>
        <p:spPr>
          <a:xfrm>
            <a:off x="6885137" y="4472397"/>
            <a:ext cx="2457436" cy="930503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86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40" name="Google Shape;1140;p86"/>
          <p:cNvSpPr/>
          <p:nvPr/>
        </p:nvSpPr>
        <p:spPr>
          <a:xfrm>
            <a:off x="6082076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86"/>
          <p:cNvSpPr/>
          <p:nvPr/>
        </p:nvSpPr>
        <p:spPr>
          <a:xfrm rot="10800000">
            <a:off x="6965676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86"/>
          <p:cNvSpPr/>
          <p:nvPr/>
        </p:nvSpPr>
        <p:spPr>
          <a:xfrm flipH="1" rot="10484947">
            <a:off x="799938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86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86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86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87"/>
          <p:cNvSpPr txBox="1"/>
          <p:nvPr>
            <p:ph type="title"/>
          </p:nvPr>
        </p:nvSpPr>
        <p:spPr>
          <a:xfrm>
            <a:off x="707550" y="1922950"/>
            <a:ext cx="48600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48" name="Google Shape;1148;p87"/>
          <p:cNvSpPr txBox="1"/>
          <p:nvPr>
            <p:ph idx="1" type="subTitle"/>
          </p:nvPr>
        </p:nvSpPr>
        <p:spPr>
          <a:xfrm>
            <a:off x="707650" y="2833325"/>
            <a:ext cx="4860000" cy="49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9" name="Google Shape;1149;p87"/>
          <p:cNvSpPr/>
          <p:nvPr/>
        </p:nvSpPr>
        <p:spPr>
          <a:xfrm rot="-10667561">
            <a:off x="305871" y="4396335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87"/>
          <p:cNvSpPr/>
          <p:nvPr/>
        </p:nvSpPr>
        <p:spPr>
          <a:xfrm rot="10800000">
            <a:off x="402459" y="4303597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87"/>
          <p:cNvSpPr/>
          <p:nvPr/>
        </p:nvSpPr>
        <p:spPr>
          <a:xfrm>
            <a:off x="-272112" y="4159112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87"/>
          <p:cNvSpPr/>
          <p:nvPr/>
        </p:nvSpPr>
        <p:spPr>
          <a:xfrm>
            <a:off x="5246676" y="48207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87"/>
          <p:cNvSpPr/>
          <p:nvPr/>
        </p:nvSpPr>
        <p:spPr>
          <a:xfrm>
            <a:off x="402451" y="39521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87"/>
          <p:cNvSpPr/>
          <p:nvPr/>
        </p:nvSpPr>
        <p:spPr>
          <a:xfrm>
            <a:off x="1153051" y="43906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87"/>
          <p:cNvSpPr/>
          <p:nvPr/>
        </p:nvSpPr>
        <p:spPr>
          <a:xfrm>
            <a:off x="2859751" y="47374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87"/>
          <p:cNvSpPr/>
          <p:nvPr/>
        </p:nvSpPr>
        <p:spPr>
          <a:xfrm flipH="1" rot="-132439">
            <a:off x="305871" y="-3991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87"/>
          <p:cNvSpPr/>
          <p:nvPr/>
        </p:nvSpPr>
        <p:spPr>
          <a:xfrm flipH="1">
            <a:off x="402459" y="-132676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87"/>
          <p:cNvSpPr/>
          <p:nvPr/>
        </p:nvSpPr>
        <p:spPr>
          <a:xfrm flipH="1" rot="10800000">
            <a:off x="-272112" y="-1087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87"/>
          <p:cNvSpPr/>
          <p:nvPr/>
        </p:nvSpPr>
        <p:spPr>
          <a:xfrm flipH="1" rot="10800000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87"/>
          <p:cNvSpPr/>
          <p:nvPr/>
        </p:nvSpPr>
        <p:spPr>
          <a:xfrm flipH="1" rot="10800000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87"/>
          <p:cNvSpPr/>
          <p:nvPr/>
        </p:nvSpPr>
        <p:spPr>
          <a:xfrm flipH="1" rot="10800000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87"/>
          <p:cNvSpPr/>
          <p:nvPr/>
        </p:nvSpPr>
        <p:spPr>
          <a:xfrm flipH="1" rot="10800000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88"/>
          <p:cNvSpPr txBox="1"/>
          <p:nvPr>
            <p:ph type="title"/>
          </p:nvPr>
        </p:nvSpPr>
        <p:spPr>
          <a:xfrm>
            <a:off x="1388100" y="1076025"/>
            <a:ext cx="63678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65" name="Google Shape;1165;p88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88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88"/>
          <p:cNvSpPr/>
          <p:nvPr/>
        </p:nvSpPr>
        <p:spPr>
          <a:xfrm rot="-5400147">
            <a:off x="232464" y="-691625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88"/>
          <p:cNvSpPr/>
          <p:nvPr/>
        </p:nvSpPr>
        <p:spPr>
          <a:xfrm flipH="1">
            <a:off x="68351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88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88"/>
          <p:cNvSpPr/>
          <p:nvPr/>
        </p:nvSpPr>
        <p:spPr>
          <a:xfrm flipH="1">
            <a:off x="3173616" y="24472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88"/>
          <p:cNvSpPr/>
          <p:nvPr/>
        </p:nvSpPr>
        <p:spPr>
          <a:xfrm flipH="1">
            <a:off x="6566441" y="273550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88"/>
          <p:cNvSpPr/>
          <p:nvPr/>
        </p:nvSpPr>
        <p:spPr>
          <a:xfrm flipH="1" rot="10800000">
            <a:off x="2631095" y="4430364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88"/>
          <p:cNvSpPr/>
          <p:nvPr/>
        </p:nvSpPr>
        <p:spPr>
          <a:xfrm>
            <a:off x="6302893" y="4618767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88"/>
          <p:cNvSpPr/>
          <p:nvPr/>
        </p:nvSpPr>
        <p:spPr>
          <a:xfrm rot="5399853">
            <a:off x="7457460" y="3823444"/>
            <a:ext cx="1404839" cy="2093848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88"/>
          <p:cNvSpPr/>
          <p:nvPr/>
        </p:nvSpPr>
        <p:spPr>
          <a:xfrm flipH="1" rot="10800000">
            <a:off x="8312846" y="452006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88"/>
          <p:cNvSpPr/>
          <p:nvPr/>
        </p:nvSpPr>
        <p:spPr>
          <a:xfrm flipH="1" rot="10800000">
            <a:off x="6455196" y="43956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88"/>
          <p:cNvSpPr/>
          <p:nvPr/>
        </p:nvSpPr>
        <p:spPr>
          <a:xfrm flipH="1" rot="10800000">
            <a:off x="5822746" y="4882242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88"/>
          <p:cNvSpPr/>
          <p:nvPr/>
        </p:nvSpPr>
        <p:spPr>
          <a:xfrm flipH="1" rot="10800000">
            <a:off x="8749921" y="42321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88"/>
          <p:cNvSpPr/>
          <p:nvPr/>
        </p:nvSpPr>
        <p:spPr>
          <a:xfrm flipH="1" rot="10800000">
            <a:off x="2364821" y="4788617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88"/>
          <p:cNvSpPr/>
          <p:nvPr/>
        </p:nvSpPr>
        <p:spPr>
          <a:xfrm flipH="1">
            <a:off x="181341" y="8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89"/>
          <p:cNvSpPr txBox="1"/>
          <p:nvPr>
            <p:ph type="title"/>
          </p:nvPr>
        </p:nvSpPr>
        <p:spPr>
          <a:xfrm>
            <a:off x="1295925" y="1313075"/>
            <a:ext cx="6552000" cy="143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83" name="Google Shape;1183;p89"/>
          <p:cNvSpPr txBox="1"/>
          <p:nvPr>
            <p:ph idx="1" type="subTitle"/>
          </p:nvPr>
        </p:nvSpPr>
        <p:spPr>
          <a:xfrm>
            <a:off x="1296075" y="2833325"/>
            <a:ext cx="6552000" cy="10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84" name="Google Shape;1184;p89"/>
          <p:cNvSpPr/>
          <p:nvPr/>
        </p:nvSpPr>
        <p:spPr>
          <a:xfrm flipH="1" rot="10800000">
            <a:off x="5365175" y="328529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89"/>
          <p:cNvSpPr/>
          <p:nvPr/>
        </p:nvSpPr>
        <p:spPr>
          <a:xfrm flipH="1" rot="10800000">
            <a:off x="4874550" y="442998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89"/>
          <p:cNvSpPr/>
          <p:nvPr/>
        </p:nvSpPr>
        <p:spPr>
          <a:xfrm flipH="1">
            <a:off x="536517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89"/>
          <p:cNvSpPr/>
          <p:nvPr/>
        </p:nvSpPr>
        <p:spPr>
          <a:xfrm flipH="1">
            <a:off x="7188788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89"/>
          <p:cNvSpPr/>
          <p:nvPr/>
        </p:nvSpPr>
        <p:spPr>
          <a:xfrm flipH="1">
            <a:off x="6621274" y="3703451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89"/>
          <p:cNvSpPr/>
          <p:nvPr/>
        </p:nvSpPr>
        <p:spPr>
          <a:xfrm flipH="1">
            <a:off x="783287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89"/>
          <p:cNvSpPr/>
          <p:nvPr/>
        </p:nvSpPr>
        <p:spPr>
          <a:xfrm flipH="1">
            <a:off x="8890913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89"/>
          <p:cNvSpPr/>
          <p:nvPr/>
        </p:nvSpPr>
        <p:spPr>
          <a:xfrm flipH="1">
            <a:off x="-260192" y="166613"/>
            <a:ext cx="4058317" cy="172978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89"/>
          <p:cNvSpPr/>
          <p:nvPr/>
        </p:nvSpPr>
        <p:spPr>
          <a:xfrm flipH="1">
            <a:off x="158481" y="-333462"/>
            <a:ext cx="4130269" cy="1085168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89"/>
          <p:cNvSpPr/>
          <p:nvPr/>
        </p:nvSpPr>
        <p:spPr>
          <a:xfrm flipH="1" rot="10800000">
            <a:off x="369972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89"/>
          <p:cNvSpPr/>
          <p:nvPr/>
        </p:nvSpPr>
        <p:spPr>
          <a:xfrm flipH="1" rot="10800000">
            <a:off x="1811013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89"/>
          <p:cNvSpPr/>
          <p:nvPr/>
        </p:nvSpPr>
        <p:spPr>
          <a:xfrm flipH="1" rot="10800000">
            <a:off x="-332175" y="-43579"/>
            <a:ext cx="2874201" cy="1521816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89"/>
          <p:cNvSpPr/>
          <p:nvPr/>
        </p:nvSpPr>
        <p:spPr>
          <a:xfrm flipH="1" rot="10800000">
            <a:off x="123202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89"/>
          <p:cNvSpPr/>
          <p:nvPr/>
        </p:nvSpPr>
        <p:spPr>
          <a:xfrm flipH="1" rot="10800000">
            <a:off x="108888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90"/>
          <p:cNvSpPr txBox="1"/>
          <p:nvPr>
            <p:ph idx="1" type="body"/>
          </p:nvPr>
        </p:nvSpPr>
        <p:spPr>
          <a:xfrm>
            <a:off x="718675" y="540000"/>
            <a:ext cx="3411600" cy="90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30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/>
        </p:txBody>
      </p:sp>
      <p:sp>
        <p:nvSpPr>
          <p:cNvPr id="1200" name="Google Shape;1200;p90"/>
          <p:cNvSpPr/>
          <p:nvPr/>
        </p:nvSpPr>
        <p:spPr>
          <a:xfrm flipH="1">
            <a:off x="3426309" y="3056502"/>
            <a:ext cx="5986869" cy="212719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90"/>
          <p:cNvSpPr/>
          <p:nvPr/>
        </p:nvSpPr>
        <p:spPr>
          <a:xfrm flipH="1" rot="10800000">
            <a:off x="5737690" y="3381530"/>
            <a:ext cx="3675485" cy="1893812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90"/>
          <p:cNvSpPr/>
          <p:nvPr/>
        </p:nvSpPr>
        <p:spPr>
          <a:xfrm rot="315040">
            <a:off x="7305814" y="4459737"/>
            <a:ext cx="2114446" cy="9970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90"/>
          <p:cNvSpPr/>
          <p:nvPr/>
        </p:nvSpPr>
        <p:spPr>
          <a:xfrm flipH="1">
            <a:off x="5699552" y="47843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90"/>
          <p:cNvSpPr/>
          <p:nvPr/>
        </p:nvSpPr>
        <p:spPr>
          <a:xfrm flipH="1">
            <a:off x="8043764" y="3943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90"/>
          <p:cNvSpPr/>
          <p:nvPr/>
        </p:nvSpPr>
        <p:spPr>
          <a:xfrm flipH="1">
            <a:off x="8476477" y="34271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p90"/>
          <p:cNvSpPr/>
          <p:nvPr/>
        </p:nvSpPr>
        <p:spPr>
          <a:xfrm flipH="1">
            <a:off x="7442277" y="35570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91"/>
          <p:cNvSpPr txBox="1"/>
          <p:nvPr>
            <p:ph hasCustomPrompt="1" type="title"/>
          </p:nvPr>
        </p:nvSpPr>
        <p:spPr>
          <a:xfrm>
            <a:off x="1217350" y="1604400"/>
            <a:ext cx="6709200" cy="14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9" name="Google Shape;1209;p91"/>
          <p:cNvSpPr txBox="1"/>
          <p:nvPr>
            <p:ph idx="1" type="body"/>
          </p:nvPr>
        </p:nvSpPr>
        <p:spPr>
          <a:xfrm>
            <a:off x="1668825" y="3163800"/>
            <a:ext cx="5806200" cy="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0" name="Google Shape;1210;p91"/>
          <p:cNvSpPr/>
          <p:nvPr/>
        </p:nvSpPr>
        <p:spPr>
          <a:xfrm flipH="1" rot="10800000">
            <a:off x="2527149" y="4367365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91"/>
          <p:cNvSpPr/>
          <p:nvPr/>
        </p:nvSpPr>
        <p:spPr>
          <a:xfrm>
            <a:off x="6198946" y="4555768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91"/>
          <p:cNvSpPr/>
          <p:nvPr/>
        </p:nvSpPr>
        <p:spPr>
          <a:xfrm flipH="1" rot="-7520738">
            <a:off x="7812289" y="3760467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91"/>
          <p:cNvSpPr/>
          <p:nvPr/>
        </p:nvSpPr>
        <p:spPr>
          <a:xfrm flipH="1">
            <a:off x="5018091" y="47256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91"/>
          <p:cNvSpPr/>
          <p:nvPr/>
        </p:nvSpPr>
        <p:spPr>
          <a:xfrm flipH="1">
            <a:off x="7887341" y="4554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91"/>
          <p:cNvSpPr/>
          <p:nvPr/>
        </p:nvSpPr>
        <p:spPr>
          <a:xfrm flipH="1">
            <a:off x="8652966" y="36287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91"/>
          <p:cNvSpPr/>
          <p:nvPr/>
        </p:nvSpPr>
        <p:spPr>
          <a:xfrm flipH="1">
            <a:off x="7477516" y="43673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91"/>
          <p:cNvSpPr/>
          <p:nvPr/>
        </p:nvSpPr>
        <p:spPr>
          <a:xfrm flipH="1">
            <a:off x="-426404" y="-84700"/>
            <a:ext cx="6890071" cy="880003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91"/>
          <p:cNvSpPr/>
          <p:nvPr/>
        </p:nvSpPr>
        <p:spPr>
          <a:xfrm rot="10800000">
            <a:off x="-294784" y="-365201"/>
            <a:ext cx="3086654" cy="972101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91"/>
          <p:cNvSpPr/>
          <p:nvPr/>
        </p:nvSpPr>
        <p:spPr>
          <a:xfrm flipH="1" rot="3279262">
            <a:off x="-226292" y="-691608"/>
            <a:ext cx="1404819" cy="2093810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91"/>
          <p:cNvSpPr/>
          <p:nvPr/>
        </p:nvSpPr>
        <p:spPr>
          <a:xfrm flipH="1">
            <a:off x="88566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91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91"/>
          <p:cNvSpPr/>
          <p:nvPr/>
        </p:nvSpPr>
        <p:spPr>
          <a:xfrm flipH="1">
            <a:off x="82941" y="14352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93"/>
          <p:cNvSpPr txBox="1"/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26" name="Google Shape;1226;p93"/>
          <p:cNvSpPr txBox="1"/>
          <p:nvPr>
            <p:ph idx="1" type="subTitle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227" name="Google Shape;1227;p93"/>
          <p:cNvSpPr txBox="1"/>
          <p:nvPr>
            <p:ph idx="2" type="subTitle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93"/>
          <p:cNvSpPr txBox="1"/>
          <p:nvPr>
            <p:ph idx="3" type="subTitle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229" name="Google Shape;1229;p93"/>
          <p:cNvSpPr txBox="1"/>
          <p:nvPr>
            <p:ph idx="4" type="subTitle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93"/>
          <p:cNvSpPr txBox="1"/>
          <p:nvPr>
            <p:ph idx="5" type="subTitle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231" name="Google Shape;1231;p93"/>
          <p:cNvSpPr txBox="1"/>
          <p:nvPr>
            <p:ph idx="6" type="subTitle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32" name="Google Shape;1232;p93"/>
          <p:cNvSpPr txBox="1"/>
          <p:nvPr>
            <p:ph idx="7" type="subTitle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b="1" sz="2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233" name="Google Shape;1233;p93"/>
          <p:cNvSpPr txBox="1"/>
          <p:nvPr>
            <p:ph idx="8" type="subTitle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34" name="Google Shape;1234;p93"/>
          <p:cNvSpPr txBox="1"/>
          <p:nvPr>
            <p:ph hasCustomPrompt="1" idx="9" type="title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5" name="Google Shape;1235;p93"/>
          <p:cNvSpPr txBox="1"/>
          <p:nvPr>
            <p:ph hasCustomPrompt="1" idx="13" type="title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6" name="Google Shape;1236;p93"/>
          <p:cNvSpPr txBox="1"/>
          <p:nvPr>
            <p:ph hasCustomPrompt="1" idx="14" type="title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7" name="Google Shape;1237;p93"/>
          <p:cNvSpPr txBox="1"/>
          <p:nvPr>
            <p:ph hasCustomPrompt="1" idx="15" type="title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8" name="Google Shape;1238;p93"/>
          <p:cNvSpPr/>
          <p:nvPr/>
        </p:nvSpPr>
        <p:spPr>
          <a:xfrm rot="-5267561">
            <a:off x="-2166865" y="2462282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93"/>
          <p:cNvSpPr/>
          <p:nvPr/>
        </p:nvSpPr>
        <p:spPr>
          <a:xfrm rot="-5400000">
            <a:off x="-954332" y="1253578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93"/>
          <p:cNvSpPr/>
          <p:nvPr/>
        </p:nvSpPr>
        <p:spPr>
          <a:xfrm rot="5400000">
            <a:off x="-672825" y="419298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93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93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93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93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93"/>
          <p:cNvSpPr/>
          <p:nvPr/>
        </p:nvSpPr>
        <p:spPr>
          <a:xfrm rot="5532439">
            <a:off x="6598811" y="1897536"/>
            <a:ext cx="4818716" cy="780968"/>
          </a:xfrm>
          <a:custGeom>
            <a:rect b="b" l="l" r="r" t="t"/>
            <a:pathLst>
              <a:path extrusionOk="0" h="14785" w="79484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93"/>
          <p:cNvSpPr/>
          <p:nvPr/>
        </p:nvSpPr>
        <p:spPr>
          <a:xfrm rot="5400000">
            <a:off x="7811366" y="2920743"/>
            <a:ext cx="2393629" cy="966464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93"/>
          <p:cNvSpPr/>
          <p:nvPr/>
        </p:nvSpPr>
        <p:spPr>
          <a:xfrm rot="-5400000">
            <a:off x="7826590" y="3732336"/>
            <a:ext cx="2096898" cy="989152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93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93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93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93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42"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p94"/>
          <p:cNvSpPr txBox="1"/>
          <p:nvPr>
            <p:ph hasCustomPrompt="1" type="title"/>
          </p:nvPr>
        </p:nvSpPr>
        <p:spPr>
          <a:xfrm>
            <a:off x="2515413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4" name="Google Shape;1254;p94"/>
          <p:cNvSpPr txBox="1"/>
          <p:nvPr>
            <p:ph hasCustomPrompt="1" idx="2" type="title"/>
          </p:nvPr>
        </p:nvSpPr>
        <p:spPr>
          <a:xfrm>
            <a:off x="5033788" y="2611248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5" name="Google Shape;1255;p94"/>
          <p:cNvSpPr txBox="1"/>
          <p:nvPr>
            <p:ph idx="1" type="subTitle"/>
          </p:nvPr>
        </p:nvSpPr>
        <p:spPr>
          <a:xfrm>
            <a:off x="7188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256" name="Google Shape;1256;p94"/>
          <p:cNvSpPr txBox="1"/>
          <p:nvPr>
            <p:ph idx="3" type="subTitle"/>
          </p:nvPr>
        </p:nvSpPr>
        <p:spPr>
          <a:xfrm>
            <a:off x="8725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7" name="Google Shape;1257;p94"/>
          <p:cNvSpPr txBox="1"/>
          <p:nvPr>
            <p:ph idx="4" type="subTitle"/>
          </p:nvPr>
        </p:nvSpPr>
        <p:spPr>
          <a:xfrm>
            <a:off x="323715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258" name="Google Shape;1258;p94"/>
          <p:cNvSpPr txBox="1"/>
          <p:nvPr>
            <p:ph idx="5" type="subTitle"/>
          </p:nvPr>
        </p:nvSpPr>
        <p:spPr>
          <a:xfrm>
            <a:off x="3390900" y="21566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9" name="Google Shape;1259;p94"/>
          <p:cNvSpPr txBox="1"/>
          <p:nvPr>
            <p:ph idx="6" type="subTitle"/>
          </p:nvPr>
        </p:nvSpPr>
        <p:spPr>
          <a:xfrm>
            <a:off x="5755500" y="16416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260" name="Google Shape;1260;p94"/>
          <p:cNvSpPr txBox="1"/>
          <p:nvPr>
            <p:ph idx="7" type="subTitle"/>
          </p:nvPr>
        </p:nvSpPr>
        <p:spPr>
          <a:xfrm>
            <a:off x="5888425" y="21566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1" name="Google Shape;1261;p94"/>
          <p:cNvSpPr txBox="1"/>
          <p:nvPr>
            <p:ph idx="8" type="subTitle"/>
          </p:nvPr>
        </p:nvSpPr>
        <p:spPr>
          <a:xfrm>
            <a:off x="1766775" y="3105100"/>
            <a:ext cx="30921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262" name="Google Shape;1262;p94"/>
          <p:cNvSpPr txBox="1"/>
          <p:nvPr>
            <p:ph idx="9" type="subTitle"/>
          </p:nvPr>
        </p:nvSpPr>
        <p:spPr>
          <a:xfrm>
            <a:off x="2131725" y="362012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3" name="Google Shape;1263;p94"/>
          <p:cNvSpPr txBox="1"/>
          <p:nvPr>
            <p:ph idx="13" type="subTitle"/>
          </p:nvPr>
        </p:nvSpPr>
        <p:spPr>
          <a:xfrm>
            <a:off x="4496350" y="3105100"/>
            <a:ext cx="26697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b="1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264" name="Google Shape;1264;p94"/>
          <p:cNvSpPr txBox="1"/>
          <p:nvPr>
            <p:ph idx="14" type="subTitle"/>
          </p:nvPr>
        </p:nvSpPr>
        <p:spPr>
          <a:xfrm>
            <a:off x="4650100" y="3620100"/>
            <a:ext cx="2362200" cy="6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5" name="Google Shape;1265;p94"/>
          <p:cNvSpPr txBox="1"/>
          <p:nvPr>
            <p:ph hasCustomPrompt="1" idx="15" type="title"/>
          </p:nvPr>
        </p:nvSpPr>
        <p:spPr>
          <a:xfrm>
            <a:off x="125622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6" name="Google Shape;1266;p94"/>
          <p:cNvSpPr txBox="1"/>
          <p:nvPr>
            <p:ph hasCustomPrompt="1" idx="16" type="title"/>
          </p:nvPr>
        </p:nvSpPr>
        <p:spPr>
          <a:xfrm>
            <a:off x="3774600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7" name="Google Shape;1267;p94"/>
          <p:cNvSpPr txBox="1"/>
          <p:nvPr>
            <p:ph hasCustomPrompt="1" idx="17" type="title"/>
          </p:nvPr>
        </p:nvSpPr>
        <p:spPr>
          <a:xfrm>
            <a:off x="6292975" y="1132242"/>
            <a:ext cx="15948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8" name="Google Shape;1268;p94"/>
          <p:cNvSpPr/>
          <p:nvPr/>
        </p:nvSpPr>
        <p:spPr>
          <a:xfrm flipH="1" rot="10800000">
            <a:off x="37927" y="4374834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94"/>
          <p:cNvSpPr/>
          <p:nvPr/>
        </p:nvSpPr>
        <p:spPr>
          <a:xfrm rot="10800000">
            <a:off x="6142736" y="4490064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94"/>
          <p:cNvSpPr/>
          <p:nvPr/>
        </p:nvSpPr>
        <p:spPr>
          <a:xfrm flipH="1" rot="10800000">
            <a:off x="6632383" y="4238575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94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94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94"/>
          <p:cNvSpPr/>
          <p:nvPr/>
        </p:nvSpPr>
        <p:spPr>
          <a:xfrm rot="10800000">
            <a:off x="6962402" y="4352337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94"/>
          <p:cNvSpPr txBox="1"/>
          <p:nvPr>
            <p:ph idx="18"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75" name="Google Shape;1275;p94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94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94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94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94"/>
          <p:cNvSpPr/>
          <p:nvPr/>
        </p:nvSpPr>
        <p:spPr>
          <a:xfrm rot="5400000">
            <a:off x="8655556" y="414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0" name="Google Shape;1280;p94"/>
          <p:cNvSpPr/>
          <p:nvPr/>
        </p:nvSpPr>
        <p:spPr>
          <a:xfrm rot="-5400000">
            <a:off x="7367731" y="44490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94"/>
          <p:cNvSpPr/>
          <p:nvPr/>
        </p:nvSpPr>
        <p:spPr>
          <a:xfrm rot="5400000">
            <a:off x="5923156" y="48443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95"/>
          <p:cNvSpPr txBox="1"/>
          <p:nvPr>
            <p:ph type="title"/>
          </p:nvPr>
        </p:nvSpPr>
        <p:spPr>
          <a:xfrm>
            <a:off x="3373350" y="2938325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100"/>
              <a:buNone/>
              <a:defRPr sz="3000"/>
            </a:lvl1pPr>
            <a:lvl2pPr lvl="1">
              <a:spcBef>
                <a:spcPts val="160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84" name="Google Shape;1284;p95"/>
          <p:cNvSpPr txBox="1"/>
          <p:nvPr>
            <p:ph idx="1" type="subTitle"/>
          </p:nvPr>
        </p:nvSpPr>
        <p:spPr>
          <a:xfrm>
            <a:off x="1726650" y="1588675"/>
            <a:ext cx="5690700" cy="11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85" name="Google Shape;1285;p95"/>
          <p:cNvSpPr/>
          <p:nvPr/>
        </p:nvSpPr>
        <p:spPr>
          <a:xfrm>
            <a:off x="2301825" y="-81050"/>
            <a:ext cx="5472801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6" name="Google Shape;1286;p95"/>
          <p:cNvSpPr/>
          <p:nvPr/>
        </p:nvSpPr>
        <p:spPr>
          <a:xfrm rot="10800000">
            <a:off x="3105740" y="-321877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" name="Google Shape;1287;p95"/>
          <p:cNvSpPr/>
          <p:nvPr/>
        </p:nvSpPr>
        <p:spPr>
          <a:xfrm rot="-5400000">
            <a:off x="5094113" y="-67676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95"/>
          <p:cNvSpPr/>
          <p:nvPr/>
        </p:nvSpPr>
        <p:spPr>
          <a:xfrm rot="5400000">
            <a:off x="6553938" y="4582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95"/>
          <p:cNvSpPr/>
          <p:nvPr/>
        </p:nvSpPr>
        <p:spPr>
          <a:xfrm rot="5400000">
            <a:off x="4522788" y="64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95"/>
          <p:cNvSpPr/>
          <p:nvPr/>
        </p:nvSpPr>
        <p:spPr>
          <a:xfrm rot="5400000">
            <a:off x="8054788" y="93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95"/>
          <p:cNvSpPr/>
          <p:nvPr/>
        </p:nvSpPr>
        <p:spPr>
          <a:xfrm rot="5400000">
            <a:off x="2853363" y="30173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" name="Google Shape;1292;p95"/>
          <p:cNvSpPr/>
          <p:nvPr/>
        </p:nvSpPr>
        <p:spPr>
          <a:xfrm rot="5400000">
            <a:off x="2401288" y="5398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95"/>
          <p:cNvSpPr/>
          <p:nvPr/>
        </p:nvSpPr>
        <p:spPr>
          <a:xfrm rot="10800000">
            <a:off x="1820973" y="3982367"/>
            <a:ext cx="5577954" cy="1242133"/>
          </a:xfrm>
          <a:custGeom>
            <a:rect b="b" l="l" r="r" t="t"/>
            <a:pathLst>
              <a:path extrusionOk="0" h="48554" w="113987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95"/>
          <p:cNvSpPr/>
          <p:nvPr/>
        </p:nvSpPr>
        <p:spPr>
          <a:xfrm>
            <a:off x="4175688" y="4603443"/>
            <a:ext cx="2419310" cy="861877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95"/>
          <p:cNvSpPr/>
          <p:nvPr/>
        </p:nvSpPr>
        <p:spPr>
          <a:xfrm rot="5400000">
            <a:off x="3798057" y="3940705"/>
            <a:ext cx="969192" cy="1790903"/>
          </a:xfrm>
          <a:custGeom>
            <a:rect b="b" l="l" r="r" t="t"/>
            <a:pathLst>
              <a:path extrusionOk="0" h="44420" w="24039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95"/>
          <p:cNvSpPr/>
          <p:nvPr/>
        </p:nvSpPr>
        <p:spPr>
          <a:xfrm rot="-5400000">
            <a:off x="2853375" y="4363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95"/>
          <p:cNvSpPr/>
          <p:nvPr/>
        </p:nvSpPr>
        <p:spPr>
          <a:xfrm rot="-5400000">
            <a:off x="5079550" y="43954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95"/>
          <p:cNvSpPr/>
          <p:nvPr/>
        </p:nvSpPr>
        <p:spPr>
          <a:xfrm rot="-5400000">
            <a:off x="1555000" y="48415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95"/>
          <p:cNvSpPr/>
          <p:nvPr/>
        </p:nvSpPr>
        <p:spPr>
          <a:xfrm rot="-5400000">
            <a:off x="6683875" y="467820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95"/>
          <p:cNvSpPr/>
          <p:nvPr/>
        </p:nvSpPr>
        <p:spPr>
          <a:xfrm rot="-5400000">
            <a:off x="7201050" y="4504906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46"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96"/>
          <p:cNvSpPr/>
          <p:nvPr/>
        </p:nvSpPr>
        <p:spPr>
          <a:xfrm flipH="1" rot="10800000">
            <a:off x="-34948" y="4374909"/>
            <a:ext cx="2505013" cy="76874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96"/>
          <p:cNvSpPr/>
          <p:nvPr/>
        </p:nvSpPr>
        <p:spPr>
          <a:xfrm flipH="1">
            <a:off x="6142736" y="0"/>
            <a:ext cx="2594745" cy="68451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96"/>
          <p:cNvSpPr/>
          <p:nvPr/>
        </p:nvSpPr>
        <p:spPr>
          <a:xfrm>
            <a:off x="6632383" y="0"/>
            <a:ext cx="3779755" cy="936000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96"/>
          <p:cNvSpPr/>
          <p:nvPr/>
        </p:nvSpPr>
        <p:spPr>
          <a:xfrm flipH="1">
            <a:off x="-5" y="4269850"/>
            <a:ext cx="2018280" cy="873809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96"/>
          <p:cNvSpPr/>
          <p:nvPr/>
        </p:nvSpPr>
        <p:spPr>
          <a:xfrm>
            <a:off x="-1" y="4269786"/>
            <a:ext cx="1717924" cy="873594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96"/>
          <p:cNvSpPr/>
          <p:nvPr/>
        </p:nvSpPr>
        <p:spPr>
          <a:xfrm flipH="1">
            <a:off x="6962402" y="0"/>
            <a:ext cx="2594826" cy="822238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96"/>
          <p:cNvSpPr/>
          <p:nvPr/>
        </p:nvSpPr>
        <p:spPr>
          <a:xfrm flipH="1" rot="9281215">
            <a:off x="6963797" y="4203731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96"/>
          <p:cNvSpPr/>
          <p:nvPr/>
        </p:nvSpPr>
        <p:spPr>
          <a:xfrm flipH="1" rot="9280772">
            <a:off x="6019538" y="4396562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96"/>
          <p:cNvSpPr/>
          <p:nvPr/>
        </p:nvSpPr>
        <p:spPr>
          <a:xfrm rot="9281383">
            <a:off x="6014037" y="389883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96"/>
          <p:cNvSpPr/>
          <p:nvPr/>
        </p:nvSpPr>
        <p:spPr>
          <a:xfrm flipH="1" rot="10800000">
            <a:off x="-874529" y="63632"/>
            <a:ext cx="2443246" cy="939991"/>
          </a:xfrm>
          <a:custGeom>
            <a:rect b="b" l="l" r="r" t="t"/>
            <a:pathLst>
              <a:path extrusionOk="0" h="76391" w="283357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96"/>
          <p:cNvSpPr/>
          <p:nvPr/>
        </p:nvSpPr>
        <p:spPr>
          <a:xfrm rot="9367883">
            <a:off x="-1140979" y="-338044"/>
            <a:ext cx="3153951" cy="1121150"/>
          </a:xfrm>
          <a:custGeom>
            <a:rect b="b" l="l" r="r" t="t"/>
            <a:pathLst>
              <a:path extrusionOk="0" h="43920" w="264364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96"/>
          <p:cNvSpPr/>
          <p:nvPr/>
        </p:nvSpPr>
        <p:spPr>
          <a:xfrm flipH="1" rot="9944222">
            <a:off x="-1677309" y="-294645"/>
            <a:ext cx="3605366" cy="1194753"/>
          </a:xfrm>
          <a:custGeom>
            <a:rect b="b" l="l" r="r" t="t"/>
            <a:pathLst>
              <a:path extrusionOk="0" h="40820" w="264364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96"/>
          <p:cNvSpPr txBox="1"/>
          <p:nvPr>
            <p:ph type="title"/>
          </p:nvPr>
        </p:nvSpPr>
        <p:spPr>
          <a:xfrm>
            <a:off x="2550000" y="3290249"/>
            <a:ext cx="40440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5" name="Google Shape;1315;p96"/>
          <p:cNvSpPr txBox="1"/>
          <p:nvPr>
            <p:ph idx="1" type="subTitle"/>
          </p:nvPr>
        </p:nvSpPr>
        <p:spPr>
          <a:xfrm>
            <a:off x="2250150" y="1355551"/>
            <a:ext cx="4643700" cy="16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6" name="Google Shape;1316;p96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96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8" name="Google Shape;1318;p96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96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96"/>
          <p:cNvSpPr/>
          <p:nvPr/>
        </p:nvSpPr>
        <p:spPr>
          <a:xfrm rot="5400000">
            <a:off x="957006" y="600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96"/>
          <p:cNvSpPr/>
          <p:nvPr/>
        </p:nvSpPr>
        <p:spPr>
          <a:xfrm rot="5400000">
            <a:off x="8564894" y="484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96"/>
          <p:cNvSpPr/>
          <p:nvPr/>
        </p:nvSpPr>
        <p:spPr>
          <a:xfrm rot="-5400000">
            <a:off x="234781" y="10034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96"/>
          <p:cNvSpPr/>
          <p:nvPr/>
        </p:nvSpPr>
        <p:spPr>
          <a:xfrm rot="5400000">
            <a:off x="1477081" y="140794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96"/>
          <p:cNvSpPr/>
          <p:nvPr/>
        </p:nvSpPr>
        <p:spPr>
          <a:xfrm rot="5400000">
            <a:off x="8233156" y="43377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96"/>
          <p:cNvSpPr/>
          <p:nvPr/>
        </p:nvSpPr>
        <p:spPr>
          <a:xfrm rot="5400000">
            <a:off x="7390894" y="4558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96"/>
          <p:cNvSpPr/>
          <p:nvPr/>
        </p:nvSpPr>
        <p:spPr>
          <a:xfrm rot="-5400000">
            <a:off x="8911081" y="35576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96"/>
          <p:cNvSpPr/>
          <p:nvPr/>
        </p:nvSpPr>
        <p:spPr>
          <a:xfrm rot="5400000">
            <a:off x="7296606" y="5209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3"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97"/>
          <p:cNvSpPr txBox="1"/>
          <p:nvPr>
            <p:ph type="title"/>
          </p:nvPr>
        </p:nvSpPr>
        <p:spPr>
          <a:xfrm>
            <a:off x="710000" y="1920200"/>
            <a:ext cx="7091700" cy="12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30" name="Google Shape;1330;p97"/>
          <p:cNvSpPr txBox="1"/>
          <p:nvPr>
            <p:ph hasCustomPrompt="1" idx="2" type="title"/>
          </p:nvPr>
        </p:nvSpPr>
        <p:spPr>
          <a:xfrm>
            <a:off x="710000" y="93607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31" name="Google Shape;1331;p97"/>
          <p:cNvSpPr txBox="1"/>
          <p:nvPr>
            <p:ph idx="1" type="subTitle"/>
          </p:nvPr>
        </p:nvSpPr>
        <p:spPr>
          <a:xfrm>
            <a:off x="710000" y="3200125"/>
            <a:ext cx="4779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2" name="Google Shape;1332;p97"/>
          <p:cNvSpPr/>
          <p:nvPr/>
        </p:nvSpPr>
        <p:spPr>
          <a:xfrm rot="10800000">
            <a:off x="3794725" y="3526224"/>
            <a:ext cx="5269500" cy="161730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97"/>
          <p:cNvSpPr/>
          <p:nvPr/>
        </p:nvSpPr>
        <p:spPr>
          <a:xfrm flipH="1">
            <a:off x="4079409" y="0"/>
            <a:ext cx="3848746" cy="1015396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97"/>
          <p:cNvSpPr/>
          <p:nvPr/>
        </p:nvSpPr>
        <p:spPr>
          <a:xfrm>
            <a:off x="4805860" y="0"/>
            <a:ext cx="5606452" cy="1388382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97"/>
          <p:cNvSpPr/>
          <p:nvPr/>
        </p:nvSpPr>
        <p:spPr>
          <a:xfrm>
            <a:off x="4898284" y="3305534"/>
            <a:ext cx="4245815" cy="1838051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97"/>
          <p:cNvSpPr/>
          <p:nvPr/>
        </p:nvSpPr>
        <p:spPr>
          <a:xfrm flipH="1">
            <a:off x="5529737" y="3305400"/>
            <a:ext cx="3614274" cy="1837882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97"/>
          <p:cNvSpPr/>
          <p:nvPr/>
        </p:nvSpPr>
        <p:spPr>
          <a:xfrm flipH="1">
            <a:off x="5295901" y="0"/>
            <a:ext cx="3848110" cy="121936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97"/>
          <p:cNvSpPr/>
          <p:nvPr/>
        </p:nvSpPr>
        <p:spPr>
          <a:xfrm rot="5400000">
            <a:off x="7269506" y="1055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97"/>
          <p:cNvSpPr/>
          <p:nvPr/>
        </p:nvSpPr>
        <p:spPr>
          <a:xfrm rot="5400000">
            <a:off x="5917319" y="9557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97"/>
          <p:cNvSpPr/>
          <p:nvPr/>
        </p:nvSpPr>
        <p:spPr>
          <a:xfrm rot="-5400000">
            <a:off x="6612681" y="90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97"/>
          <p:cNvSpPr/>
          <p:nvPr/>
        </p:nvSpPr>
        <p:spPr>
          <a:xfrm rot="5400000">
            <a:off x="5261106" y="321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p97"/>
          <p:cNvSpPr/>
          <p:nvPr/>
        </p:nvSpPr>
        <p:spPr>
          <a:xfrm flipH="1" rot="-5400000">
            <a:off x="4341681" y="475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97"/>
          <p:cNvSpPr/>
          <p:nvPr/>
        </p:nvSpPr>
        <p:spPr>
          <a:xfrm flipH="1" rot="5400000">
            <a:off x="5326056" y="4329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97"/>
          <p:cNvSpPr/>
          <p:nvPr/>
        </p:nvSpPr>
        <p:spPr>
          <a:xfrm flipH="1" rot="-5400000">
            <a:off x="7106006" y="3674706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98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47" name="Google Shape;1347;p98"/>
          <p:cNvSpPr txBox="1"/>
          <p:nvPr>
            <p:ph hasCustomPrompt="1" idx="2" type="title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48" name="Google Shape;1348;p98"/>
          <p:cNvSpPr txBox="1"/>
          <p:nvPr>
            <p:ph idx="1" type="subTitle"/>
          </p:nvPr>
        </p:nvSpPr>
        <p:spPr>
          <a:xfrm>
            <a:off x="1099448" y="2207113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49" name="Google Shape;1349;p98"/>
          <p:cNvSpPr txBox="1"/>
          <p:nvPr>
            <p:ph hasCustomPrompt="1" idx="3" type="title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0" name="Google Shape;1350;p98"/>
          <p:cNvSpPr txBox="1"/>
          <p:nvPr>
            <p:ph idx="4" type="subTitle"/>
          </p:nvPr>
        </p:nvSpPr>
        <p:spPr>
          <a:xfrm>
            <a:off x="5273425" y="2207125"/>
            <a:ext cx="2771100" cy="5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1" name="Google Shape;1351;p98"/>
          <p:cNvSpPr txBox="1"/>
          <p:nvPr>
            <p:ph hasCustomPrompt="1" idx="5" type="title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2" name="Google Shape;1352;p98"/>
          <p:cNvSpPr txBox="1"/>
          <p:nvPr>
            <p:ph idx="6" type="subTitle"/>
          </p:nvPr>
        </p:nvSpPr>
        <p:spPr>
          <a:xfrm>
            <a:off x="3186448" y="3816925"/>
            <a:ext cx="277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3" name="Google Shape;1353;p98"/>
          <p:cNvSpPr/>
          <p:nvPr/>
        </p:nvSpPr>
        <p:spPr>
          <a:xfrm flipH="1" rot="10800000">
            <a:off x="6626826" y="3797502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98"/>
          <p:cNvSpPr/>
          <p:nvPr/>
        </p:nvSpPr>
        <p:spPr>
          <a:xfrm flipH="1" rot="10800000">
            <a:off x="6287025" y="4590289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98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98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98"/>
          <p:cNvSpPr/>
          <p:nvPr/>
        </p:nvSpPr>
        <p:spPr>
          <a:xfrm flipH="1">
            <a:off x="7496815" y="4087142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98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98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98"/>
          <p:cNvSpPr/>
          <p:nvPr/>
        </p:nvSpPr>
        <p:spPr>
          <a:xfrm flipH="1">
            <a:off x="-249101" y="82083"/>
            <a:ext cx="2810674" cy="1198053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98"/>
          <p:cNvSpPr/>
          <p:nvPr/>
        </p:nvSpPr>
        <p:spPr>
          <a:xfrm flipH="1">
            <a:off x="40728" y="-264262"/>
            <a:ext cx="2860647" cy="751611"/>
          </a:xfrm>
          <a:custGeom>
            <a:rect b="b" l="l" r="r" t="t"/>
            <a:pathLst>
              <a:path extrusionOk="0" h="43165" w="72716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98"/>
          <p:cNvSpPr/>
          <p:nvPr/>
        </p:nvSpPr>
        <p:spPr>
          <a:xfrm flipH="1" rot="10800000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98"/>
          <p:cNvSpPr/>
          <p:nvPr/>
        </p:nvSpPr>
        <p:spPr>
          <a:xfrm flipH="1" rot="10800000">
            <a:off x="-299025" y="-63514"/>
            <a:ext cx="1990610" cy="1054010"/>
          </a:xfrm>
          <a:custGeom>
            <a:rect b="b" l="l" r="r" t="t"/>
            <a:pathLst>
              <a:path extrusionOk="0" h="42859" w="80952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98"/>
          <p:cNvSpPr/>
          <p:nvPr/>
        </p:nvSpPr>
        <p:spPr>
          <a:xfrm flipH="1" rot="10800000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98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98"/>
          <p:cNvSpPr/>
          <p:nvPr/>
        </p:nvSpPr>
        <p:spPr>
          <a:xfrm flipH="1" rot="10800000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33"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99"/>
          <p:cNvSpPr txBox="1"/>
          <p:nvPr>
            <p:ph idx="1" type="subTitle"/>
          </p:nvPr>
        </p:nvSpPr>
        <p:spPr>
          <a:xfrm>
            <a:off x="2080050" y="2721863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9" name="Google Shape;1369;p99"/>
          <p:cNvSpPr txBox="1"/>
          <p:nvPr>
            <p:ph hasCustomPrompt="1" type="title"/>
          </p:nvPr>
        </p:nvSpPr>
        <p:spPr>
          <a:xfrm>
            <a:off x="2185351" y="2107163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370" name="Google Shape;1370;p99"/>
          <p:cNvSpPr txBox="1"/>
          <p:nvPr>
            <p:ph idx="2" type="subTitle"/>
          </p:nvPr>
        </p:nvSpPr>
        <p:spPr>
          <a:xfrm>
            <a:off x="3939875" y="4060925"/>
            <a:ext cx="42090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1" name="Google Shape;1371;p99"/>
          <p:cNvSpPr txBox="1"/>
          <p:nvPr>
            <p:ph hasCustomPrompt="1" idx="3" type="title"/>
          </p:nvPr>
        </p:nvSpPr>
        <p:spPr>
          <a:xfrm>
            <a:off x="4114925" y="3446225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372" name="Google Shape;1372;p99"/>
          <p:cNvSpPr txBox="1"/>
          <p:nvPr>
            <p:ph idx="4" type="subTitle"/>
          </p:nvPr>
        </p:nvSpPr>
        <p:spPr>
          <a:xfrm>
            <a:off x="150725" y="1382800"/>
            <a:ext cx="4069500" cy="6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3" name="Google Shape;1373;p99"/>
          <p:cNvSpPr txBox="1"/>
          <p:nvPr>
            <p:ph hasCustomPrompt="1" idx="5" type="title"/>
          </p:nvPr>
        </p:nvSpPr>
        <p:spPr>
          <a:xfrm>
            <a:off x="256025" y="768100"/>
            <a:ext cx="38589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374" name="Google Shape;1374;p99"/>
          <p:cNvSpPr/>
          <p:nvPr/>
        </p:nvSpPr>
        <p:spPr>
          <a:xfrm flipH="1">
            <a:off x="3939631" y="122"/>
            <a:ext cx="5126677" cy="1573214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99"/>
          <p:cNvSpPr/>
          <p:nvPr/>
        </p:nvSpPr>
        <p:spPr>
          <a:xfrm flipH="1" rot="10800000">
            <a:off x="1272707" y="4105046"/>
            <a:ext cx="3936983" cy="1038600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" name="Google Shape;1376;p99"/>
          <p:cNvSpPr/>
          <p:nvPr/>
        </p:nvSpPr>
        <p:spPr>
          <a:xfrm rot="10800000">
            <a:off x="-1307833" y="3723489"/>
            <a:ext cx="5735030" cy="1420156"/>
          </a:xfrm>
          <a:custGeom>
            <a:rect b="b" l="l" r="r" t="t"/>
            <a:pathLst>
              <a:path extrusionOk="0" h="107710" w="295582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7" name="Google Shape;1377;p99"/>
          <p:cNvSpPr/>
          <p:nvPr/>
        </p:nvSpPr>
        <p:spPr>
          <a:xfrm flipH="1" rot="10800000">
            <a:off x="5013468" y="40"/>
            <a:ext cx="4130832" cy="1788197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99"/>
          <p:cNvSpPr/>
          <p:nvPr/>
        </p:nvSpPr>
        <p:spPr>
          <a:xfrm rot="10800000">
            <a:off x="5628780" y="489"/>
            <a:ext cx="3515148" cy="1787878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99"/>
          <p:cNvSpPr/>
          <p:nvPr/>
        </p:nvSpPr>
        <p:spPr>
          <a:xfrm flipH="1" rot="10800000">
            <a:off x="-10490" y="3895966"/>
            <a:ext cx="3937105" cy="1247680"/>
          </a:xfrm>
          <a:custGeom>
            <a:rect b="b" l="l" r="r" t="t"/>
            <a:pathLst>
              <a:path extrusionOk="0" h="130204" w="294198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99"/>
          <p:cNvSpPr/>
          <p:nvPr/>
        </p:nvSpPr>
        <p:spPr>
          <a:xfrm rot="5400000">
            <a:off x="3159444" y="424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99"/>
          <p:cNvSpPr/>
          <p:nvPr/>
        </p:nvSpPr>
        <p:spPr>
          <a:xfrm rot="5400000">
            <a:off x="1528331" y="4264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99"/>
          <p:cNvSpPr/>
          <p:nvPr/>
        </p:nvSpPr>
        <p:spPr>
          <a:xfrm rot="-5400000">
            <a:off x="2223694" y="4212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99"/>
          <p:cNvSpPr/>
          <p:nvPr/>
        </p:nvSpPr>
        <p:spPr>
          <a:xfrm rot="5400000">
            <a:off x="872119" y="36301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99"/>
          <p:cNvSpPr/>
          <p:nvPr/>
        </p:nvSpPr>
        <p:spPr>
          <a:xfrm rot="5400000">
            <a:off x="6821956" y="789581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99"/>
          <p:cNvSpPr/>
          <p:nvPr/>
        </p:nvSpPr>
        <p:spPr>
          <a:xfrm rot="5400000">
            <a:off x="5209844" y="821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99"/>
          <p:cNvSpPr/>
          <p:nvPr/>
        </p:nvSpPr>
        <p:spPr>
          <a:xfrm rot="-5400000">
            <a:off x="7250456" y="1788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99"/>
          <p:cNvSpPr/>
          <p:nvPr/>
        </p:nvSpPr>
        <p:spPr>
          <a:xfrm rot="5400000">
            <a:off x="4382131" y="1221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00"/>
          <p:cNvSpPr txBox="1"/>
          <p:nvPr>
            <p:ph type="title"/>
          </p:nvPr>
        </p:nvSpPr>
        <p:spPr>
          <a:xfrm>
            <a:off x="2129125" y="363275"/>
            <a:ext cx="48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0" name="Google Shape;1390;p100"/>
          <p:cNvSpPr/>
          <p:nvPr/>
        </p:nvSpPr>
        <p:spPr>
          <a:xfrm flipH="1">
            <a:off x="-141518" y="-118290"/>
            <a:ext cx="3204343" cy="1651139"/>
          </a:xfrm>
          <a:custGeom>
            <a:rect b="b" l="l" r="r" t="t"/>
            <a:pathLst>
              <a:path extrusionOk="0" h="36451" w="64695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100"/>
          <p:cNvSpPr/>
          <p:nvPr/>
        </p:nvSpPr>
        <p:spPr>
          <a:xfrm flipH="1" rot="10800000">
            <a:off x="-241297" y="-72669"/>
            <a:ext cx="2420522" cy="1034218"/>
          </a:xfrm>
          <a:custGeom>
            <a:rect b="b" l="l" r="r" t="t"/>
            <a:pathLst>
              <a:path extrusionOk="0" h="61524" w="143993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100"/>
          <p:cNvSpPr/>
          <p:nvPr/>
        </p:nvSpPr>
        <p:spPr>
          <a:xfrm rot="-10484947">
            <a:off x="-697915" y="-411807"/>
            <a:ext cx="1843431" cy="869285"/>
          </a:xfrm>
          <a:custGeom>
            <a:rect b="b" l="l" r="r" t="t"/>
            <a:pathLst>
              <a:path extrusionOk="0" h="23502" w="49839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100"/>
          <p:cNvSpPr/>
          <p:nvPr/>
        </p:nvSpPr>
        <p:spPr>
          <a:xfrm flipH="1" rot="10800000">
            <a:off x="1759263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100"/>
          <p:cNvSpPr/>
          <p:nvPr/>
        </p:nvSpPr>
        <p:spPr>
          <a:xfrm flipH="1" rot="10800000">
            <a:off x="869351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100"/>
          <p:cNvSpPr/>
          <p:nvPr/>
        </p:nvSpPr>
        <p:spPr>
          <a:xfrm flipH="1" rot="10800000">
            <a:off x="91151" y="12623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101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98" name="Google Shape;1398;p101"/>
          <p:cNvSpPr/>
          <p:nvPr/>
        </p:nvSpPr>
        <p:spPr>
          <a:xfrm rot="1518785">
            <a:off x="6954573" y="116866"/>
            <a:ext cx="2228124" cy="918929"/>
          </a:xfrm>
          <a:custGeom>
            <a:rect b="b" l="l" r="r" t="t"/>
            <a:pathLst>
              <a:path extrusionOk="0" h="61867" w="246008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01"/>
          <p:cNvSpPr/>
          <p:nvPr/>
        </p:nvSpPr>
        <p:spPr>
          <a:xfrm rot="1519228">
            <a:off x="6010314" y="-585860"/>
            <a:ext cx="3782980" cy="1428824"/>
          </a:xfrm>
          <a:custGeom>
            <a:rect b="b" l="l" r="r" t="t"/>
            <a:pathLst>
              <a:path extrusionOk="0" h="61984" w="264364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101"/>
          <p:cNvSpPr/>
          <p:nvPr/>
        </p:nvSpPr>
        <p:spPr>
          <a:xfrm flipH="1" rot="1518617">
            <a:off x="6004813" y="-503115"/>
            <a:ext cx="4264746" cy="1843807"/>
          </a:xfrm>
          <a:custGeom>
            <a:rect b="b" l="l" r="r" t="t"/>
            <a:pathLst>
              <a:path extrusionOk="0" h="53519" w="264337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101"/>
          <p:cNvSpPr/>
          <p:nvPr/>
        </p:nvSpPr>
        <p:spPr>
          <a:xfrm rot="-5400000">
            <a:off x="6589131" y="165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p101"/>
          <p:cNvSpPr/>
          <p:nvPr/>
        </p:nvSpPr>
        <p:spPr>
          <a:xfrm rot="-5400000">
            <a:off x="8006419" y="3300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" name="Google Shape;1403;p101"/>
          <p:cNvSpPr/>
          <p:nvPr/>
        </p:nvSpPr>
        <p:spPr>
          <a:xfrm rot="5400000">
            <a:off x="7311056" y="382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" name="Google Shape;1404;p101"/>
          <p:cNvSpPr/>
          <p:nvPr/>
        </p:nvSpPr>
        <p:spPr>
          <a:xfrm rot="-5400000">
            <a:off x="8597531" y="900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102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07" name="Google Shape;1407;p102"/>
          <p:cNvSpPr/>
          <p:nvPr/>
        </p:nvSpPr>
        <p:spPr>
          <a:xfrm>
            <a:off x="59995" y="104"/>
            <a:ext cx="3198939" cy="981751"/>
          </a:xfrm>
          <a:custGeom>
            <a:rect b="b" l="l" r="r" t="t"/>
            <a:pathLst>
              <a:path extrusionOk="0" h="92815" w="299106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102"/>
          <p:cNvSpPr/>
          <p:nvPr/>
        </p:nvSpPr>
        <p:spPr>
          <a:xfrm rot="10800000">
            <a:off x="11674" y="-160"/>
            <a:ext cx="2577485" cy="1116125"/>
          </a:xfrm>
          <a:custGeom>
            <a:rect b="b" l="l" r="r" t="t"/>
            <a:pathLst>
              <a:path extrusionOk="0" h="154588" w="285673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102"/>
          <p:cNvSpPr/>
          <p:nvPr/>
        </p:nvSpPr>
        <p:spPr>
          <a:xfrm flipH="1" rot="10800000">
            <a:off x="11556" y="278"/>
            <a:ext cx="2193727" cy="1115769"/>
          </a:xfrm>
          <a:custGeom>
            <a:rect b="b" l="l" r="r" t="t"/>
            <a:pathLst>
              <a:path extrusionOk="0" h="196093" w="305002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102"/>
          <p:cNvSpPr/>
          <p:nvPr/>
        </p:nvSpPr>
        <p:spPr>
          <a:xfrm flipH="1" rot="5400000">
            <a:off x="3258931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102"/>
          <p:cNvSpPr/>
          <p:nvPr/>
        </p:nvSpPr>
        <p:spPr>
          <a:xfrm flipH="1" rot="5400000">
            <a:off x="1272669" y="444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102"/>
          <p:cNvSpPr/>
          <p:nvPr/>
        </p:nvSpPr>
        <p:spPr>
          <a:xfrm flipH="1" rot="5400000">
            <a:off x="376506" y="135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62" Type="http://schemas.openxmlformats.org/officeDocument/2006/relationships/slideLayout" Target="../slideLayouts/slideLayout73.xml"/><Relationship Id="rId61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31.xml"/><Relationship Id="rId64" Type="http://schemas.openxmlformats.org/officeDocument/2006/relationships/slideLayout" Target="../slideLayouts/slideLayout75.xml"/><Relationship Id="rId63" Type="http://schemas.openxmlformats.org/officeDocument/2006/relationships/slideLayout" Target="../slideLayouts/slideLayout74.xml"/><Relationship Id="rId22" Type="http://schemas.openxmlformats.org/officeDocument/2006/relationships/slideLayout" Target="../slideLayouts/slideLayout33.xml"/><Relationship Id="rId66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32.xml"/><Relationship Id="rId65" Type="http://schemas.openxmlformats.org/officeDocument/2006/relationships/slideLayout" Target="../slideLayouts/slideLayout76.xml"/><Relationship Id="rId24" Type="http://schemas.openxmlformats.org/officeDocument/2006/relationships/slideLayout" Target="../slideLayouts/slideLayout35.xml"/><Relationship Id="rId68" Type="http://schemas.openxmlformats.org/officeDocument/2006/relationships/theme" Target="../theme/theme2.xml"/><Relationship Id="rId23" Type="http://schemas.openxmlformats.org/officeDocument/2006/relationships/slideLayout" Target="../slideLayouts/slideLayout34.xml"/><Relationship Id="rId67" Type="http://schemas.openxmlformats.org/officeDocument/2006/relationships/slideLayout" Target="../slideLayouts/slideLayout78.xml"/><Relationship Id="rId60" Type="http://schemas.openxmlformats.org/officeDocument/2006/relationships/slideLayout" Target="../slideLayouts/slideLayout71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5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21.xml"/><Relationship Id="rId5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24.xml"/><Relationship Id="rId5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23.xml"/><Relationship Id="rId5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26.xml"/><Relationship Id="rId5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25.xml"/><Relationship Id="rId58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18.xml"/><Relationship Id="rId42" Type="http://schemas.openxmlformats.org/officeDocument/2006/relationships/slideLayout" Target="../slideLayouts/slideLayout120.xml"/><Relationship Id="rId41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122.xml"/><Relationship Id="rId43" Type="http://schemas.openxmlformats.org/officeDocument/2006/relationships/slideLayout" Target="../slideLayouts/slideLayout121.xml"/><Relationship Id="rId46" Type="http://schemas.openxmlformats.org/officeDocument/2006/relationships/slideLayout" Target="../slideLayouts/slideLayout124.xml"/><Relationship Id="rId45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79.xml"/><Relationship Id="rId2" Type="http://schemas.openxmlformats.org/officeDocument/2006/relationships/slideLayout" Target="../slideLayouts/slideLayout80.xml"/><Relationship Id="rId3" Type="http://schemas.openxmlformats.org/officeDocument/2006/relationships/slideLayout" Target="../slideLayouts/slideLayout81.xml"/><Relationship Id="rId4" Type="http://schemas.openxmlformats.org/officeDocument/2006/relationships/slideLayout" Target="../slideLayouts/slideLayout82.xml"/><Relationship Id="rId9" Type="http://schemas.openxmlformats.org/officeDocument/2006/relationships/slideLayout" Target="../slideLayouts/slideLayout87.xml"/><Relationship Id="rId48" Type="http://schemas.openxmlformats.org/officeDocument/2006/relationships/slideLayout" Target="../slideLayouts/slideLayout126.xml"/><Relationship Id="rId47" Type="http://schemas.openxmlformats.org/officeDocument/2006/relationships/slideLayout" Target="../slideLayouts/slideLayout125.xml"/><Relationship Id="rId49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83.xml"/><Relationship Id="rId6" Type="http://schemas.openxmlformats.org/officeDocument/2006/relationships/slideLayout" Target="../slideLayouts/slideLayout84.xml"/><Relationship Id="rId7" Type="http://schemas.openxmlformats.org/officeDocument/2006/relationships/slideLayout" Target="../slideLayouts/slideLayout85.xml"/><Relationship Id="rId8" Type="http://schemas.openxmlformats.org/officeDocument/2006/relationships/slideLayout" Target="../slideLayouts/slideLayout86.xml"/><Relationship Id="rId31" Type="http://schemas.openxmlformats.org/officeDocument/2006/relationships/slideLayout" Target="../slideLayouts/slideLayout109.xml"/><Relationship Id="rId30" Type="http://schemas.openxmlformats.org/officeDocument/2006/relationships/slideLayout" Target="../slideLayouts/slideLayout108.xml"/><Relationship Id="rId33" Type="http://schemas.openxmlformats.org/officeDocument/2006/relationships/slideLayout" Target="../slideLayouts/slideLayout111.xml"/><Relationship Id="rId32" Type="http://schemas.openxmlformats.org/officeDocument/2006/relationships/slideLayout" Target="../slideLayouts/slideLayout110.xml"/><Relationship Id="rId35" Type="http://schemas.openxmlformats.org/officeDocument/2006/relationships/slideLayout" Target="../slideLayouts/slideLayout113.xml"/><Relationship Id="rId34" Type="http://schemas.openxmlformats.org/officeDocument/2006/relationships/slideLayout" Target="../slideLayouts/slideLayout112.xml"/><Relationship Id="rId37" Type="http://schemas.openxmlformats.org/officeDocument/2006/relationships/slideLayout" Target="../slideLayouts/slideLayout115.xml"/><Relationship Id="rId36" Type="http://schemas.openxmlformats.org/officeDocument/2006/relationships/slideLayout" Target="../slideLayouts/slideLayout114.xml"/><Relationship Id="rId39" Type="http://schemas.openxmlformats.org/officeDocument/2006/relationships/slideLayout" Target="../slideLayouts/slideLayout117.xml"/><Relationship Id="rId38" Type="http://schemas.openxmlformats.org/officeDocument/2006/relationships/slideLayout" Target="../slideLayouts/slideLayout116.xml"/><Relationship Id="rId62" Type="http://schemas.openxmlformats.org/officeDocument/2006/relationships/slideLayout" Target="../slideLayouts/slideLayout140.xml"/><Relationship Id="rId61" Type="http://schemas.openxmlformats.org/officeDocument/2006/relationships/slideLayout" Target="../slideLayouts/slideLayout139.xml"/><Relationship Id="rId20" Type="http://schemas.openxmlformats.org/officeDocument/2006/relationships/slideLayout" Target="../slideLayouts/slideLayout98.xml"/><Relationship Id="rId64" Type="http://schemas.openxmlformats.org/officeDocument/2006/relationships/slideLayout" Target="../slideLayouts/slideLayout142.xml"/><Relationship Id="rId63" Type="http://schemas.openxmlformats.org/officeDocument/2006/relationships/slideLayout" Target="../slideLayouts/slideLayout141.xml"/><Relationship Id="rId22" Type="http://schemas.openxmlformats.org/officeDocument/2006/relationships/slideLayout" Target="../slideLayouts/slideLayout100.xml"/><Relationship Id="rId66" Type="http://schemas.openxmlformats.org/officeDocument/2006/relationships/slideLayout" Target="../slideLayouts/slideLayout144.xml"/><Relationship Id="rId21" Type="http://schemas.openxmlformats.org/officeDocument/2006/relationships/slideLayout" Target="../slideLayouts/slideLayout99.xml"/><Relationship Id="rId65" Type="http://schemas.openxmlformats.org/officeDocument/2006/relationships/slideLayout" Target="../slideLayouts/slideLayout143.xml"/><Relationship Id="rId24" Type="http://schemas.openxmlformats.org/officeDocument/2006/relationships/slideLayout" Target="../slideLayouts/slideLayout102.xml"/><Relationship Id="rId68" Type="http://schemas.openxmlformats.org/officeDocument/2006/relationships/theme" Target="../theme/theme5.xml"/><Relationship Id="rId23" Type="http://schemas.openxmlformats.org/officeDocument/2006/relationships/slideLayout" Target="../slideLayouts/slideLayout101.xml"/><Relationship Id="rId67" Type="http://schemas.openxmlformats.org/officeDocument/2006/relationships/slideLayout" Target="../slideLayouts/slideLayout145.xml"/><Relationship Id="rId60" Type="http://schemas.openxmlformats.org/officeDocument/2006/relationships/slideLayout" Target="../slideLayouts/slideLayout138.xml"/><Relationship Id="rId26" Type="http://schemas.openxmlformats.org/officeDocument/2006/relationships/slideLayout" Target="../slideLayouts/slideLayout104.xml"/><Relationship Id="rId25" Type="http://schemas.openxmlformats.org/officeDocument/2006/relationships/slideLayout" Target="../slideLayouts/slideLayout103.xml"/><Relationship Id="rId28" Type="http://schemas.openxmlformats.org/officeDocument/2006/relationships/slideLayout" Target="../slideLayouts/slideLayout106.xml"/><Relationship Id="rId27" Type="http://schemas.openxmlformats.org/officeDocument/2006/relationships/slideLayout" Target="../slideLayouts/slideLayout105.xml"/><Relationship Id="rId29" Type="http://schemas.openxmlformats.org/officeDocument/2006/relationships/slideLayout" Target="../slideLayouts/slideLayout107.xml"/><Relationship Id="rId51" Type="http://schemas.openxmlformats.org/officeDocument/2006/relationships/slideLayout" Target="../slideLayouts/slideLayout129.xml"/><Relationship Id="rId50" Type="http://schemas.openxmlformats.org/officeDocument/2006/relationships/slideLayout" Target="../slideLayouts/slideLayout128.xml"/><Relationship Id="rId53" Type="http://schemas.openxmlformats.org/officeDocument/2006/relationships/slideLayout" Target="../slideLayouts/slideLayout131.xml"/><Relationship Id="rId52" Type="http://schemas.openxmlformats.org/officeDocument/2006/relationships/slideLayout" Target="../slideLayouts/slideLayout130.xml"/><Relationship Id="rId11" Type="http://schemas.openxmlformats.org/officeDocument/2006/relationships/slideLayout" Target="../slideLayouts/slideLayout89.xml"/><Relationship Id="rId55" Type="http://schemas.openxmlformats.org/officeDocument/2006/relationships/slideLayout" Target="../slideLayouts/slideLayout133.xml"/><Relationship Id="rId10" Type="http://schemas.openxmlformats.org/officeDocument/2006/relationships/slideLayout" Target="../slideLayouts/slideLayout88.xml"/><Relationship Id="rId54" Type="http://schemas.openxmlformats.org/officeDocument/2006/relationships/slideLayout" Target="../slideLayouts/slideLayout132.xml"/><Relationship Id="rId13" Type="http://schemas.openxmlformats.org/officeDocument/2006/relationships/slideLayout" Target="../slideLayouts/slideLayout91.xml"/><Relationship Id="rId57" Type="http://schemas.openxmlformats.org/officeDocument/2006/relationships/slideLayout" Target="../slideLayouts/slideLayout135.xml"/><Relationship Id="rId12" Type="http://schemas.openxmlformats.org/officeDocument/2006/relationships/slideLayout" Target="../slideLayouts/slideLayout90.xml"/><Relationship Id="rId56" Type="http://schemas.openxmlformats.org/officeDocument/2006/relationships/slideLayout" Target="../slideLayouts/slideLayout134.xml"/><Relationship Id="rId15" Type="http://schemas.openxmlformats.org/officeDocument/2006/relationships/slideLayout" Target="../slideLayouts/slideLayout93.xml"/><Relationship Id="rId59" Type="http://schemas.openxmlformats.org/officeDocument/2006/relationships/slideLayout" Target="../slideLayouts/slideLayout137.xml"/><Relationship Id="rId14" Type="http://schemas.openxmlformats.org/officeDocument/2006/relationships/slideLayout" Target="../slideLayouts/slideLayout92.xml"/><Relationship Id="rId58" Type="http://schemas.openxmlformats.org/officeDocument/2006/relationships/slideLayout" Target="../slideLayouts/slideLayout136.xml"/><Relationship Id="rId17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4.xml"/><Relationship Id="rId19" Type="http://schemas.openxmlformats.org/officeDocument/2006/relationships/slideLayout" Target="../slideLayouts/slideLayout97.xml"/><Relationship Id="rId18" Type="http://schemas.openxmlformats.org/officeDocument/2006/relationships/slideLayout" Target="../slideLayouts/slideLayout96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85.xml"/><Relationship Id="rId42" Type="http://schemas.openxmlformats.org/officeDocument/2006/relationships/slideLayout" Target="../slideLayouts/slideLayout187.xml"/><Relationship Id="rId41" Type="http://schemas.openxmlformats.org/officeDocument/2006/relationships/slideLayout" Target="../slideLayouts/slideLayout186.xml"/><Relationship Id="rId44" Type="http://schemas.openxmlformats.org/officeDocument/2006/relationships/slideLayout" Target="../slideLayouts/slideLayout189.xml"/><Relationship Id="rId43" Type="http://schemas.openxmlformats.org/officeDocument/2006/relationships/slideLayout" Target="../slideLayouts/slideLayout188.xml"/><Relationship Id="rId46" Type="http://schemas.openxmlformats.org/officeDocument/2006/relationships/slideLayout" Target="../slideLayouts/slideLayout191.xml"/><Relationship Id="rId45" Type="http://schemas.openxmlformats.org/officeDocument/2006/relationships/slideLayout" Target="../slideLayouts/slideLayout190.xml"/><Relationship Id="rId1" Type="http://schemas.openxmlformats.org/officeDocument/2006/relationships/slideLayout" Target="../slideLayouts/slideLayout146.xml"/><Relationship Id="rId2" Type="http://schemas.openxmlformats.org/officeDocument/2006/relationships/slideLayout" Target="../slideLayouts/slideLayout147.xml"/><Relationship Id="rId3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49.xml"/><Relationship Id="rId9" Type="http://schemas.openxmlformats.org/officeDocument/2006/relationships/slideLayout" Target="../slideLayouts/slideLayout154.xml"/><Relationship Id="rId48" Type="http://schemas.openxmlformats.org/officeDocument/2006/relationships/slideLayout" Target="../slideLayouts/slideLayout193.xml"/><Relationship Id="rId47" Type="http://schemas.openxmlformats.org/officeDocument/2006/relationships/slideLayout" Target="../slideLayouts/slideLayout192.xml"/><Relationship Id="rId49" Type="http://schemas.openxmlformats.org/officeDocument/2006/relationships/slideLayout" Target="../slideLayouts/slideLayout194.xml"/><Relationship Id="rId5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1.xml"/><Relationship Id="rId7" Type="http://schemas.openxmlformats.org/officeDocument/2006/relationships/slideLayout" Target="../slideLayouts/slideLayout152.xml"/><Relationship Id="rId8" Type="http://schemas.openxmlformats.org/officeDocument/2006/relationships/slideLayout" Target="../slideLayouts/slideLayout153.xml"/><Relationship Id="rId31" Type="http://schemas.openxmlformats.org/officeDocument/2006/relationships/slideLayout" Target="../slideLayouts/slideLayout176.xml"/><Relationship Id="rId30" Type="http://schemas.openxmlformats.org/officeDocument/2006/relationships/slideLayout" Target="../slideLayouts/slideLayout175.xml"/><Relationship Id="rId33" Type="http://schemas.openxmlformats.org/officeDocument/2006/relationships/slideLayout" Target="../slideLayouts/slideLayout178.xml"/><Relationship Id="rId32" Type="http://schemas.openxmlformats.org/officeDocument/2006/relationships/slideLayout" Target="../slideLayouts/slideLayout177.xml"/><Relationship Id="rId35" Type="http://schemas.openxmlformats.org/officeDocument/2006/relationships/slideLayout" Target="../slideLayouts/slideLayout180.xml"/><Relationship Id="rId34" Type="http://schemas.openxmlformats.org/officeDocument/2006/relationships/slideLayout" Target="../slideLayouts/slideLayout179.xml"/><Relationship Id="rId37" Type="http://schemas.openxmlformats.org/officeDocument/2006/relationships/slideLayout" Target="../slideLayouts/slideLayout182.xml"/><Relationship Id="rId36" Type="http://schemas.openxmlformats.org/officeDocument/2006/relationships/slideLayout" Target="../slideLayouts/slideLayout181.xml"/><Relationship Id="rId39" Type="http://schemas.openxmlformats.org/officeDocument/2006/relationships/slideLayout" Target="../slideLayouts/slideLayout184.xml"/><Relationship Id="rId38" Type="http://schemas.openxmlformats.org/officeDocument/2006/relationships/slideLayout" Target="../slideLayouts/slideLayout183.xml"/><Relationship Id="rId62" Type="http://schemas.openxmlformats.org/officeDocument/2006/relationships/slideLayout" Target="../slideLayouts/slideLayout207.xml"/><Relationship Id="rId61" Type="http://schemas.openxmlformats.org/officeDocument/2006/relationships/slideLayout" Target="../slideLayouts/slideLayout206.xml"/><Relationship Id="rId20" Type="http://schemas.openxmlformats.org/officeDocument/2006/relationships/slideLayout" Target="../slideLayouts/slideLayout165.xml"/><Relationship Id="rId64" Type="http://schemas.openxmlformats.org/officeDocument/2006/relationships/slideLayout" Target="../slideLayouts/slideLayout209.xml"/><Relationship Id="rId63" Type="http://schemas.openxmlformats.org/officeDocument/2006/relationships/slideLayout" Target="../slideLayouts/slideLayout208.xml"/><Relationship Id="rId22" Type="http://schemas.openxmlformats.org/officeDocument/2006/relationships/slideLayout" Target="../slideLayouts/slideLayout167.xml"/><Relationship Id="rId66" Type="http://schemas.openxmlformats.org/officeDocument/2006/relationships/slideLayout" Target="../slideLayouts/slideLayout211.xml"/><Relationship Id="rId21" Type="http://schemas.openxmlformats.org/officeDocument/2006/relationships/slideLayout" Target="../slideLayouts/slideLayout166.xml"/><Relationship Id="rId65" Type="http://schemas.openxmlformats.org/officeDocument/2006/relationships/slideLayout" Target="../slideLayouts/slideLayout210.xml"/><Relationship Id="rId24" Type="http://schemas.openxmlformats.org/officeDocument/2006/relationships/slideLayout" Target="../slideLayouts/slideLayout169.xml"/><Relationship Id="rId68" Type="http://schemas.openxmlformats.org/officeDocument/2006/relationships/theme" Target="../theme/theme3.xml"/><Relationship Id="rId23" Type="http://schemas.openxmlformats.org/officeDocument/2006/relationships/slideLayout" Target="../slideLayouts/slideLayout168.xml"/><Relationship Id="rId67" Type="http://schemas.openxmlformats.org/officeDocument/2006/relationships/slideLayout" Target="../slideLayouts/slideLayout212.xml"/><Relationship Id="rId60" Type="http://schemas.openxmlformats.org/officeDocument/2006/relationships/slideLayout" Target="../slideLayouts/slideLayout205.xml"/><Relationship Id="rId26" Type="http://schemas.openxmlformats.org/officeDocument/2006/relationships/slideLayout" Target="../slideLayouts/slideLayout171.xml"/><Relationship Id="rId25" Type="http://schemas.openxmlformats.org/officeDocument/2006/relationships/slideLayout" Target="../slideLayouts/slideLayout170.xml"/><Relationship Id="rId28" Type="http://schemas.openxmlformats.org/officeDocument/2006/relationships/slideLayout" Target="../slideLayouts/slideLayout173.xml"/><Relationship Id="rId27" Type="http://schemas.openxmlformats.org/officeDocument/2006/relationships/slideLayout" Target="../slideLayouts/slideLayout172.xml"/><Relationship Id="rId29" Type="http://schemas.openxmlformats.org/officeDocument/2006/relationships/slideLayout" Target="../slideLayouts/slideLayout174.xml"/><Relationship Id="rId51" Type="http://schemas.openxmlformats.org/officeDocument/2006/relationships/slideLayout" Target="../slideLayouts/slideLayout196.xml"/><Relationship Id="rId50" Type="http://schemas.openxmlformats.org/officeDocument/2006/relationships/slideLayout" Target="../slideLayouts/slideLayout195.xml"/><Relationship Id="rId53" Type="http://schemas.openxmlformats.org/officeDocument/2006/relationships/slideLayout" Target="../slideLayouts/slideLayout198.xml"/><Relationship Id="rId52" Type="http://schemas.openxmlformats.org/officeDocument/2006/relationships/slideLayout" Target="../slideLayouts/slideLayout197.xml"/><Relationship Id="rId11" Type="http://schemas.openxmlformats.org/officeDocument/2006/relationships/slideLayout" Target="../slideLayouts/slideLayout156.xml"/><Relationship Id="rId55" Type="http://schemas.openxmlformats.org/officeDocument/2006/relationships/slideLayout" Target="../slideLayouts/slideLayout200.xml"/><Relationship Id="rId10" Type="http://schemas.openxmlformats.org/officeDocument/2006/relationships/slideLayout" Target="../slideLayouts/slideLayout155.xml"/><Relationship Id="rId54" Type="http://schemas.openxmlformats.org/officeDocument/2006/relationships/slideLayout" Target="../slideLayouts/slideLayout199.xml"/><Relationship Id="rId13" Type="http://schemas.openxmlformats.org/officeDocument/2006/relationships/slideLayout" Target="../slideLayouts/slideLayout158.xml"/><Relationship Id="rId57" Type="http://schemas.openxmlformats.org/officeDocument/2006/relationships/slideLayout" Target="../slideLayouts/slideLayout202.xml"/><Relationship Id="rId12" Type="http://schemas.openxmlformats.org/officeDocument/2006/relationships/slideLayout" Target="../slideLayouts/slideLayout157.xml"/><Relationship Id="rId56" Type="http://schemas.openxmlformats.org/officeDocument/2006/relationships/slideLayout" Target="../slideLayouts/slideLayout201.xml"/><Relationship Id="rId15" Type="http://schemas.openxmlformats.org/officeDocument/2006/relationships/slideLayout" Target="../slideLayouts/slideLayout160.xml"/><Relationship Id="rId59" Type="http://schemas.openxmlformats.org/officeDocument/2006/relationships/slideLayout" Target="../slideLayouts/slideLayout204.xml"/><Relationship Id="rId14" Type="http://schemas.openxmlformats.org/officeDocument/2006/relationships/slideLayout" Target="../slideLayouts/slideLayout159.xml"/><Relationship Id="rId58" Type="http://schemas.openxmlformats.org/officeDocument/2006/relationships/slideLayout" Target="../slideLayouts/slideLayout203.xml"/><Relationship Id="rId17" Type="http://schemas.openxmlformats.org/officeDocument/2006/relationships/slideLayout" Target="../slideLayouts/slideLayout162.xml"/><Relationship Id="rId16" Type="http://schemas.openxmlformats.org/officeDocument/2006/relationships/slideLayout" Target="../slideLayouts/slideLayout161.xml"/><Relationship Id="rId19" Type="http://schemas.openxmlformats.org/officeDocument/2006/relationships/slideLayout" Target="../slideLayouts/slideLayout164.xml"/><Relationship Id="rId18" Type="http://schemas.openxmlformats.org/officeDocument/2006/relationships/slideLayout" Target="../slideLayouts/slideLayout163.xml"/></Relationships>
</file>

<file path=ppt/slideMasters/_rels/slideMaster5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252.xml"/><Relationship Id="rId42" Type="http://schemas.openxmlformats.org/officeDocument/2006/relationships/slideLayout" Target="../slideLayouts/slideLayout254.xml"/><Relationship Id="rId41" Type="http://schemas.openxmlformats.org/officeDocument/2006/relationships/slideLayout" Target="../slideLayouts/slideLayout253.xml"/><Relationship Id="rId44" Type="http://schemas.openxmlformats.org/officeDocument/2006/relationships/slideLayout" Target="../slideLayouts/slideLayout256.xml"/><Relationship Id="rId43" Type="http://schemas.openxmlformats.org/officeDocument/2006/relationships/slideLayout" Target="../slideLayouts/slideLayout255.xml"/><Relationship Id="rId46" Type="http://schemas.openxmlformats.org/officeDocument/2006/relationships/slideLayout" Target="../slideLayouts/slideLayout258.xml"/><Relationship Id="rId45" Type="http://schemas.openxmlformats.org/officeDocument/2006/relationships/slideLayout" Target="../slideLayouts/slideLayout257.xml"/><Relationship Id="rId1" Type="http://schemas.openxmlformats.org/officeDocument/2006/relationships/slideLayout" Target="../slideLayouts/slideLayout213.xml"/><Relationship Id="rId2" Type="http://schemas.openxmlformats.org/officeDocument/2006/relationships/slideLayout" Target="../slideLayouts/slideLayout214.xml"/><Relationship Id="rId3" Type="http://schemas.openxmlformats.org/officeDocument/2006/relationships/slideLayout" Target="../slideLayouts/slideLayout215.xml"/><Relationship Id="rId4" Type="http://schemas.openxmlformats.org/officeDocument/2006/relationships/slideLayout" Target="../slideLayouts/slideLayout216.xml"/><Relationship Id="rId9" Type="http://schemas.openxmlformats.org/officeDocument/2006/relationships/slideLayout" Target="../slideLayouts/slideLayout221.xml"/><Relationship Id="rId48" Type="http://schemas.openxmlformats.org/officeDocument/2006/relationships/slideLayout" Target="../slideLayouts/slideLayout260.xml"/><Relationship Id="rId47" Type="http://schemas.openxmlformats.org/officeDocument/2006/relationships/slideLayout" Target="../slideLayouts/slideLayout259.xml"/><Relationship Id="rId49" Type="http://schemas.openxmlformats.org/officeDocument/2006/relationships/slideLayout" Target="../slideLayouts/slideLayout261.xml"/><Relationship Id="rId5" Type="http://schemas.openxmlformats.org/officeDocument/2006/relationships/slideLayout" Target="../slideLayouts/slideLayout217.xml"/><Relationship Id="rId6" Type="http://schemas.openxmlformats.org/officeDocument/2006/relationships/slideLayout" Target="../slideLayouts/slideLayout218.xml"/><Relationship Id="rId7" Type="http://schemas.openxmlformats.org/officeDocument/2006/relationships/slideLayout" Target="../slideLayouts/slideLayout219.xml"/><Relationship Id="rId8" Type="http://schemas.openxmlformats.org/officeDocument/2006/relationships/slideLayout" Target="../slideLayouts/slideLayout220.xml"/><Relationship Id="rId31" Type="http://schemas.openxmlformats.org/officeDocument/2006/relationships/slideLayout" Target="../slideLayouts/slideLayout243.xml"/><Relationship Id="rId30" Type="http://schemas.openxmlformats.org/officeDocument/2006/relationships/slideLayout" Target="../slideLayouts/slideLayout242.xml"/><Relationship Id="rId33" Type="http://schemas.openxmlformats.org/officeDocument/2006/relationships/slideLayout" Target="../slideLayouts/slideLayout245.xml"/><Relationship Id="rId32" Type="http://schemas.openxmlformats.org/officeDocument/2006/relationships/slideLayout" Target="../slideLayouts/slideLayout244.xml"/><Relationship Id="rId35" Type="http://schemas.openxmlformats.org/officeDocument/2006/relationships/slideLayout" Target="../slideLayouts/slideLayout247.xml"/><Relationship Id="rId34" Type="http://schemas.openxmlformats.org/officeDocument/2006/relationships/slideLayout" Target="../slideLayouts/slideLayout246.xml"/><Relationship Id="rId37" Type="http://schemas.openxmlformats.org/officeDocument/2006/relationships/slideLayout" Target="../slideLayouts/slideLayout249.xml"/><Relationship Id="rId36" Type="http://schemas.openxmlformats.org/officeDocument/2006/relationships/slideLayout" Target="../slideLayouts/slideLayout248.xml"/><Relationship Id="rId39" Type="http://schemas.openxmlformats.org/officeDocument/2006/relationships/slideLayout" Target="../slideLayouts/slideLayout251.xml"/><Relationship Id="rId38" Type="http://schemas.openxmlformats.org/officeDocument/2006/relationships/slideLayout" Target="../slideLayouts/slideLayout250.xml"/><Relationship Id="rId62" Type="http://schemas.openxmlformats.org/officeDocument/2006/relationships/slideLayout" Target="../slideLayouts/slideLayout274.xml"/><Relationship Id="rId61" Type="http://schemas.openxmlformats.org/officeDocument/2006/relationships/slideLayout" Target="../slideLayouts/slideLayout273.xml"/><Relationship Id="rId20" Type="http://schemas.openxmlformats.org/officeDocument/2006/relationships/slideLayout" Target="../slideLayouts/slideLayout232.xml"/><Relationship Id="rId64" Type="http://schemas.openxmlformats.org/officeDocument/2006/relationships/slideLayout" Target="../slideLayouts/slideLayout276.xml"/><Relationship Id="rId63" Type="http://schemas.openxmlformats.org/officeDocument/2006/relationships/slideLayout" Target="../slideLayouts/slideLayout275.xml"/><Relationship Id="rId22" Type="http://schemas.openxmlformats.org/officeDocument/2006/relationships/slideLayout" Target="../slideLayouts/slideLayout234.xml"/><Relationship Id="rId66" Type="http://schemas.openxmlformats.org/officeDocument/2006/relationships/slideLayout" Target="../slideLayouts/slideLayout278.xml"/><Relationship Id="rId21" Type="http://schemas.openxmlformats.org/officeDocument/2006/relationships/slideLayout" Target="../slideLayouts/slideLayout233.xml"/><Relationship Id="rId65" Type="http://schemas.openxmlformats.org/officeDocument/2006/relationships/slideLayout" Target="../slideLayouts/slideLayout277.xml"/><Relationship Id="rId24" Type="http://schemas.openxmlformats.org/officeDocument/2006/relationships/slideLayout" Target="../slideLayouts/slideLayout236.xml"/><Relationship Id="rId68" Type="http://schemas.openxmlformats.org/officeDocument/2006/relationships/theme" Target="../theme/theme6.xml"/><Relationship Id="rId23" Type="http://schemas.openxmlformats.org/officeDocument/2006/relationships/slideLayout" Target="../slideLayouts/slideLayout235.xml"/><Relationship Id="rId67" Type="http://schemas.openxmlformats.org/officeDocument/2006/relationships/slideLayout" Target="../slideLayouts/slideLayout279.xml"/><Relationship Id="rId60" Type="http://schemas.openxmlformats.org/officeDocument/2006/relationships/slideLayout" Target="../slideLayouts/slideLayout272.xml"/><Relationship Id="rId26" Type="http://schemas.openxmlformats.org/officeDocument/2006/relationships/slideLayout" Target="../slideLayouts/slideLayout238.xml"/><Relationship Id="rId25" Type="http://schemas.openxmlformats.org/officeDocument/2006/relationships/slideLayout" Target="../slideLayouts/slideLayout237.xml"/><Relationship Id="rId28" Type="http://schemas.openxmlformats.org/officeDocument/2006/relationships/slideLayout" Target="../slideLayouts/slideLayout240.xml"/><Relationship Id="rId27" Type="http://schemas.openxmlformats.org/officeDocument/2006/relationships/slideLayout" Target="../slideLayouts/slideLayout239.xml"/><Relationship Id="rId29" Type="http://schemas.openxmlformats.org/officeDocument/2006/relationships/slideLayout" Target="../slideLayouts/slideLayout241.xml"/><Relationship Id="rId51" Type="http://schemas.openxmlformats.org/officeDocument/2006/relationships/slideLayout" Target="../slideLayouts/slideLayout263.xml"/><Relationship Id="rId50" Type="http://schemas.openxmlformats.org/officeDocument/2006/relationships/slideLayout" Target="../slideLayouts/slideLayout262.xml"/><Relationship Id="rId53" Type="http://schemas.openxmlformats.org/officeDocument/2006/relationships/slideLayout" Target="../slideLayouts/slideLayout265.xml"/><Relationship Id="rId52" Type="http://schemas.openxmlformats.org/officeDocument/2006/relationships/slideLayout" Target="../slideLayouts/slideLayout264.xml"/><Relationship Id="rId11" Type="http://schemas.openxmlformats.org/officeDocument/2006/relationships/slideLayout" Target="../slideLayouts/slideLayout223.xml"/><Relationship Id="rId55" Type="http://schemas.openxmlformats.org/officeDocument/2006/relationships/slideLayout" Target="../slideLayouts/slideLayout267.xml"/><Relationship Id="rId10" Type="http://schemas.openxmlformats.org/officeDocument/2006/relationships/slideLayout" Target="../slideLayouts/slideLayout222.xml"/><Relationship Id="rId54" Type="http://schemas.openxmlformats.org/officeDocument/2006/relationships/slideLayout" Target="../slideLayouts/slideLayout266.xml"/><Relationship Id="rId13" Type="http://schemas.openxmlformats.org/officeDocument/2006/relationships/slideLayout" Target="../slideLayouts/slideLayout225.xml"/><Relationship Id="rId57" Type="http://schemas.openxmlformats.org/officeDocument/2006/relationships/slideLayout" Target="../slideLayouts/slideLayout269.xml"/><Relationship Id="rId12" Type="http://schemas.openxmlformats.org/officeDocument/2006/relationships/slideLayout" Target="../slideLayouts/slideLayout224.xml"/><Relationship Id="rId56" Type="http://schemas.openxmlformats.org/officeDocument/2006/relationships/slideLayout" Target="../slideLayouts/slideLayout268.xml"/><Relationship Id="rId15" Type="http://schemas.openxmlformats.org/officeDocument/2006/relationships/slideLayout" Target="../slideLayouts/slideLayout227.xml"/><Relationship Id="rId59" Type="http://schemas.openxmlformats.org/officeDocument/2006/relationships/slideLayout" Target="../slideLayouts/slideLayout271.xml"/><Relationship Id="rId14" Type="http://schemas.openxmlformats.org/officeDocument/2006/relationships/slideLayout" Target="../slideLayouts/slideLayout226.xml"/><Relationship Id="rId58" Type="http://schemas.openxmlformats.org/officeDocument/2006/relationships/slideLayout" Target="../slideLayouts/slideLayout270.xml"/><Relationship Id="rId17" Type="http://schemas.openxmlformats.org/officeDocument/2006/relationships/slideLayout" Target="../slideLayouts/slideLayout229.xml"/><Relationship Id="rId16" Type="http://schemas.openxmlformats.org/officeDocument/2006/relationships/slideLayout" Target="../slideLayouts/slideLayout228.xml"/><Relationship Id="rId19" Type="http://schemas.openxmlformats.org/officeDocument/2006/relationships/slideLayout" Target="../slideLayouts/slideLayout231.xml"/><Relationship Id="rId18" Type="http://schemas.openxmlformats.org/officeDocument/2006/relationships/slideLayout" Target="../slideLayouts/slideLayout230.xml"/></Relationships>
</file>

<file path=ppt/slideMasters/_rels/slideMaster6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19.xml"/><Relationship Id="rId42" Type="http://schemas.openxmlformats.org/officeDocument/2006/relationships/slideLayout" Target="../slideLayouts/slideLayout321.xml"/><Relationship Id="rId41" Type="http://schemas.openxmlformats.org/officeDocument/2006/relationships/slideLayout" Target="../slideLayouts/slideLayout320.xml"/><Relationship Id="rId44" Type="http://schemas.openxmlformats.org/officeDocument/2006/relationships/slideLayout" Target="../slideLayouts/slideLayout323.xml"/><Relationship Id="rId43" Type="http://schemas.openxmlformats.org/officeDocument/2006/relationships/slideLayout" Target="../slideLayouts/slideLayout322.xml"/><Relationship Id="rId46" Type="http://schemas.openxmlformats.org/officeDocument/2006/relationships/slideLayout" Target="../slideLayouts/slideLayout325.xml"/><Relationship Id="rId45" Type="http://schemas.openxmlformats.org/officeDocument/2006/relationships/slideLayout" Target="../slideLayouts/slideLayout324.xml"/><Relationship Id="rId1" Type="http://schemas.openxmlformats.org/officeDocument/2006/relationships/slideLayout" Target="../slideLayouts/slideLayout280.xml"/><Relationship Id="rId2" Type="http://schemas.openxmlformats.org/officeDocument/2006/relationships/slideLayout" Target="../slideLayouts/slideLayout281.xml"/><Relationship Id="rId3" Type="http://schemas.openxmlformats.org/officeDocument/2006/relationships/slideLayout" Target="../slideLayouts/slideLayout282.xml"/><Relationship Id="rId4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8.xml"/><Relationship Id="rId48" Type="http://schemas.openxmlformats.org/officeDocument/2006/relationships/slideLayout" Target="../slideLayouts/slideLayout327.xml"/><Relationship Id="rId47" Type="http://schemas.openxmlformats.org/officeDocument/2006/relationships/slideLayout" Target="../slideLayouts/slideLayout326.xml"/><Relationship Id="rId49" Type="http://schemas.openxmlformats.org/officeDocument/2006/relationships/slideLayout" Target="../slideLayouts/slideLayout328.xml"/><Relationship Id="rId5" Type="http://schemas.openxmlformats.org/officeDocument/2006/relationships/slideLayout" Target="../slideLayouts/slideLayout284.xml"/><Relationship Id="rId6" Type="http://schemas.openxmlformats.org/officeDocument/2006/relationships/slideLayout" Target="../slideLayouts/slideLayout285.xml"/><Relationship Id="rId7" Type="http://schemas.openxmlformats.org/officeDocument/2006/relationships/slideLayout" Target="../slideLayouts/slideLayout286.xml"/><Relationship Id="rId8" Type="http://schemas.openxmlformats.org/officeDocument/2006/relationships/slideLayout" Target="../slideLayouts/slideLayout287.xml"/><Relationship Id="rId31" Type="http://schemas.openxmlformats.org/officeDocument/2006/relationships/slideLayout" Target="../slideLayouts/slideLayout310.xml"/><Relationship Id="rId30" Type="http://schemas.openxmlformats.org/officeDocument/2006/relationships/slideLayout" Target="../slideLayouts/slideLayout309.xml"/><Relationship Id="rId33" Type="http://schemas.openxmlformats.org/officeDocument/2006/relationships/slideLayout" Target="../slideLayouts/slideLayout312.xml"/><Relationship Id="rId32" Type="http://schemas.openxmlformats.org/officeDocument/2006/relationships/slideLayout" Target="../slideLayouts/slideLayout311.xml"/><Relationship Id="rId35" Type="http://schemas.openxmlformats.org/officeDocument/2006/relationships/slideLayout" Target="../slideLayouts/slideLayout314.xml"/><Relationship Id="rId34" Type="http://schemas.openxmlformats.org/officeDocument/2006/relationships/slideLayout" Target="../slideLayouts/slideLayout313.xml"/><Relationship Id="rId37" Type="http://schemas.openxmlformats.org/officeDocument/2006/relationships/slideLayout" Target="../slideLayouts/slideLayout316.xml"/><Relationship Id="rId36" Type="http://schemas.openxmlformats.org/officeDocument/2006/relationships/slideLayout" Target="../slideLayouts/slideLayout315.xml"/><Relationship Id="rId39" Type="http://schemas.openxmlformats.org/officeDocument/2006/relationships/slideLayout" Target="../slideLayouts/slideLayout318.xml"/><Relationship Id="rId38" Type="http://schemas.openxmlformats.org/officeDocument/2006/relationships/slideLayout" Target="../slideLayouts/slideLayout317.xml"/><Relationship Id="rId62" Type="http://schemas.openxmlformats.org/officeDocument/2006/relationships/slideLayout" Target="../slideLayouts/slideLayout341.xml"/><Relationship Id="rId61" Type="http://schemas.openxmlformats.org/officeDocument/2006/relationships/slideLayout" Target="../slideLayouts/slideLayout340.xml"/><Relationship Id="rId20" Type="http://schemas.openxmlformats.org/officeDocument/2006/relationships/slideLayout" Target="../slideLayouts/slideLayout299.xml"/><Relationship Id="rId64" Type="http://schemas.openxmlformats.org/officeDocument/2006/relationships/slideLayout" Target="../slideLayouts/slideLayout343.xml"/><Relationship Id="rId63" Type="http://schemas.openxmlformats.org/officeDocument/2006/relationships/slideLayout" Target="../slideLayouts/slideLayout342.xml"/><Relationship Id="rId22" Type="http://schemas.openxmlformats.org/officeDocument/2006/relationships/slideLayout" Target="../slideLayouts/slideLayout301.xml"/><Relationship Id="rId66" Type="http://schemas.openxmlformats.org/officeDocument/2006/relationships/slideLayout" Target="../slideLayouts/slideLayout345.xml"/><Relationship Id="rId21" Type="http://schemas.openxmlformats.org/officeDocument/2006/relationships/slideLayout" Target="../slideLayouts/slideLayout300.xml"/><Relationship Id="rId65" Type="http://schemas.openxmlformats.org/officeDocument/2006/relationships/slideLayout" Target="../slideLayouts/slideLayout344.xml"/><Relationship Id="rId24" Type="http://schemas.openxmlformats.org/officeDocument/2006/relationships/slideLayout" Target="../slideLayouts/slideLayout303.xml"/><Relationship Id="rId68" Type="http://schemas.openxmlformats.org/officeDocument/2006/relationships/theme" Target="../theme/theme4.xml"/><Relationship Id="rId23" Type="http://schemas.openxmlformats.org/officeDocument/2006/relationships/slideLayout" Target="../slideLayouts/slideLayout302.xml"/><Relationship Id="rId67" Type="http://schemas.openxmlformats.org/officeDocument/2006/relationships/slideLayout" Target="../slideLayouts/slideLayout346.xml"/><Relationship Id="rId60" Type="http://schemas.openxmlformats.org/officeDocument/2006/relationships/slideLayout" Target="../slideLayouts/slideLayout339.xml"/><Relationship Id="rId26" Type="http://schemas.openxmlformats.org/officeDocument/2006/relationships/slideLayout" Target="../slideLayouts/slideLayout305.xml"/><Relationship Id="rId25" Type="http://schemas.openxmlformats.org/officeDocument/2006/relationships/slideLayout" Target="../slideLayouts/slideLayout304.xml"/><Relationship Id="rId28" Type="http://schemas.openxmlformats.org/officeDocument/2006/relationships/slideLayout" Target="../slideLayouts/slideLayout307.xml"/><Relationship Id="rId27" Type="http://schemas.openxmlformats.org/officeDocument/2006/relationships/slideLayout" Target="../slideLayouts/slideLayout306.xml"/><Relationship Id="rId29" Type="http://schemas.openxmlformats.org/officeDocument/2006/relationships/slideLayout" Target="../slideLayouts/slideLayout308.xml"/><Relationship Id="rId51" Type="http://schemas.openxmlformats.org/officeDocument/2006/relationships/slideLayout" Target="../slideLayouts/slideLayout330.xml"/><Relationship Id="rId50" Type="http://schemas.openxmlformats.org/officeDocument/2006/relationships/slideLayout" Target="../slideLayouts/slideLayout329.xml"/><Relationship Id="rId53" Type="http://schemas.openxmlformats.org/officeDocument/2006/relationships/slideLayout" Target="../slideLayouts/slideLayout332.xml"/><Relationship Id="rId52" Type="http://schemas.openxmlformats.org/officeDocument/2006/relationships/slideLayout" Target="../slideLayouts/slideLayout331.xml"/><Relationship Id="rId11" Type="http://schemas.openxmlformats.org/officeDocument/2006/relationships/slideLayout" Target="../slideLayouts/slideLayout290.xml"/><Relationship Id="rId55" Type="http://schemas.openxmlformats.org/officeDocument/2006/relationships/slideLayout" Target="../slideLayouts/slideLayout334.xml"/><Relationship Id="rId10" Type="http://schemas.openxmlformats.org/officeDocument/2006/relationships/slideLayout" Target="../slideLayouts/slideLayout289.xml"/><Relationship Id="rId54" Type="http://schemas.openxmlformats.org/officeDocument/2006/relationships/slideLayout" Target="../slideLayouts/slideLayout333.xml"/><Relationship Id="rId13" Type="http://schemas.openxmlformats.org/officeDocument/2006/relationships/slideLayout" Target="../slideLayouts/slideLayout292.xml"/><Relationship Id="rId57" Type="http://schemas.openxmlformats.org/officeDocument/2006/relationships/slideLayout" Target="../slideLayouts/slideLayout336.xml"/><Relationship Id="rId12" Type="http://schemas.openxmlformats.org/officeDocument/2006/relationships/slideLayout" Target="../slideLayouts/slideLayout291.xml"/><Relationship Id="rId56" Type="http://schemas.openxmlformats.org/officeDocument/2006/relationships/slideLayout" Target="../slideLayouts/slideLayout335.xml"/><Relationship Id="rId15" Type="http://schemas.openxmlformats.org/officeDocument/2006/relationships/slideLayout" Target="../slideLayouts/slideLayout294.xml"/><Relationship Id="rId59" Type="http://schemas.openxmlformats.org/officeDocument/2006/relationships/slideLayout" Target="../slideLayouts/slideLayout338.xml"/><Relationship Id="rId14" Type="http://schemas.openxmlformats.org/officeDocument/2006/relationships/slideLayout" Target="../slideLayouts/slideLayout293.xml"/><Relationship Id="rId58" Type="http://schemas.openxmlformats.org/officeDocument/2006/relationships/slideLayout" Target="../slideLayouts/slideLayout337.xml"/><Relationship Id="rId17" Type="http://schemas.openxmlformats.org/officeDocument/2006/relationships/slideLayout" Target="../slideLayouts/slideLayout296.xml"/><Relationship Id="rId16" Type="http://schemas.openxmlformats.org/officeDocument/2006/relationships/slideLayout" Target="../slideLayouts/slideLayout295.xml"/><Relationship Id="rId19" Type="http://schemas.openxmlformats.org/officeDocument/2006/relationships/slideLayout" Target="../slideLayouts/slideLayout298.xml"/><Relationship Id="rId18" Type="http://schemas.openxmlformats.org/officeDocument/2006/relationships/slideLayout" Target="../slideLayouts/slideLayout2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  <p:sldLayoutId id="2147483712" r:id="rId54"/>
    <p:sldLayoutId id="2147483713" r:id="rId55"/>
    <p:sldLayoutId id="2147483714" r:id="rId56"/>
    <p:sldLayoutId id="2147483715" r:id="rId57"/>
    <p:sldLayoutId id="2147483716" r:id="rId58"/>
    <p:sldLayoutId id="2147483717" r:id="rId59"/>
    <p:sldLayoutId id="2147483718" r:id="rId60"/>
    <p:sldLayoutId id="2147483719" r:id="rId61"/>
    <p:sldLayoutId id="2147483720" r:id="rId62"/>
    <p:sldLayoutId id="2147483721" r:id="rId63"/>
    <p:sldLayoutId id="2147483722" r:id="rId64"/>
    <p:sldLayoutId id="2147483723" r:id="rId65"/>
    <p:sldLayoutId id="2147483724" r:id="rId66"/>
    <p:sldLayoutId id="2147483725" r:id="rId6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81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65" name="Google Shape;1065;p81"/>
          <p:cNvSpPr txBox="1"/>
          <p:nvPr>
            <p:ph idx="1" type="body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  <p:sldLayoutId id="2147483743" r:id="rId18"/>
    <p:sldLayoutId id="2147483744" r:id="rId19"/>
    <p:sldLayoutId id="2147483745" r:id="rId20"/>
    <p:sldLayoutId id="2147483746" r:id="rId21"/>
    <p:sldLayoutId id="2147483747" r:id="rId22"/>
    <p:sldLayoutId id="2147483748" r:id="rId23"/>
    <p:sldLayoutId id="2147483749" r:id="rId24"/>
    <p:sldLayoutId id="2147483750" r:id="rId25"/>
    <p:sldLayoutId id="2147483751" r:id="rId26"/>
    <p:sldLayoutId id="2147483752" r:id="rId27"/>
    <p:sldLayoutId id="2147483753" r:id="rId28"/>
    <p:sldLayoutId id="2147483754" r:id="rId29"/>
    <p:sldLayoutId id="2147483755" r:id="rId30"/>
    <p:sldLayoutId id="2147483756" r:id="rId31"/>
    <p:sldLayoutId id="2147483757" r:id="rId32"/>
    <p:sldLayoutId id="2147483758" r:id="rId33"/>
    <p:sldLayoutId id="2147483759" r:id="rId34"/>
    <p:sldLayoutId id="2147483760" r:id="rId35"/>
    <p:sldLayoutId id="2147483761" r:id="rId36"/>
    <p:sldLayoutId id="2147483762" r:id="rId37"/>
    <p:sldLayoutId id="2147483763" r:id="rId38"/>
    <p:sldLayoutId id="2147483764" r:id="rId39"/>
    <p:sldLayoutId id="2147483765" r:id="rId40"/>
    <p:sldLayoutId id="2147483766" r:id="rId41"/>
    <p:sldLayoutId id="2147483767" r:id="rId42"/>
    <p:sldLayoutId id="2147483768" r:id="rId43"/>
    <p:sldLayoutId id="2147483769" r:id="rId44"/>
    <p:sldLayoutId id="2147483770" r:id="rId45"/>
    <p:sldLayoutId id="2147483771" r:id="rId46"/>
    <p:sldLayoutId id="2147483772" r:id="rId47"/>
    <p:sldLayoutId id="2147483773" r:id="rId48"/>
    <p:sldLayoutId id="2147483774" r:id="rId49"/>
    <p:sldLayoutId id="2147483775" r:id="rId50"/>
    <p:sldLayoutId id="2147483776" r:id="rId51"/>
    <p:sldLayoutId id="2147483777" r:id="rId52"/>
    <p:sldLayoutId id="2147483778" r:id="rId53"/>
    <p:sldLayoutId id="2147483779" r:id="rId54"/>
    <p:sldLayoutId id="2147483780" r:id="rId55"/>
    <p:sldLayoutId id="2147483781" r:id="rId56"/>
    <p:sldLayoutId id="2147483782" r:id="rId57"/>
    <p:sldLayoutId id="2147483783" r:id="rId58"/>
    <p:sldLayoutId id="2147483784" r:id="rId59"/>
    <p:sldLayoutId id="2147483785" r:id="rId60"/>
    <p:sldLayoutId id="2147483786" r:id="rId61"/>
    <p:sldLayoutId id="2147483787" r:id="rId62"/>
    <p:sldLayoutId id="2147483788" r:id="rId63"/>
    <p:sldLayoutId id="2147483789" r:id="rId64"/>
    <p:sldLayoutId id="2147483790" r:id="rId65"/>
    <p:sldLayoutId id="2147483791" r:id="rId66"/>
    <p:sldLayoutId id="2147483792" r:id="rId6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p149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2078" name="Google Shape;2078;p149"/>
          <p:cNvSpPr txBox="1"/>
          <p:nvPr>
            <p:ph idx="1" type="body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  <p:sldLayoutId id="2147483810" r:id="rId18"/>
    <p:sldLayoutId id="2147483811" r:id="rId19"/>
    <p:sldLayoutId id="2147483812" r:id="rId20"/>
    <p:sldLayoutId id="2147483813" r:id="rId21"/>
    <p:sldLayoutId id="2147483814" r:id="rId22"/>
    <p:sldLayoutId id="2147483815" r:id="rId23"/>
    <p:sldLayoutId id="2147483816" r:id="rId24"/>
    <p:sldLayoutId id="2147483817" r:id="rId25"/>
    <p:sldLayoutId id="2147483818" r:id="rId26"/>
    <p:sldLayoutId id="2147483819" r:id="rId27"/>
    <p:sldLayoutId id="2147483820" r:id="rId28"/>
    <p:sldLayoutId id="2147483821" r:id="rId29"/>
    <p:sldLayoutId id="2147483822" r:id="rId30"/>
    <p:sldLayoutId id="2147483823" r:id="rId31"/>
    <p:sldLayoutId id="2147483824" r:id="rId32"/>
    <p:sldLayoutId id="2147483825" r:id="rId33"/>
    <p:sldLayoutId id="2147483826" r:id="rId34"/>
    <p:sldLayoutId id="2147483827" r:id="rId35"/>
    <p:sldLayoutId id="2147483828" r:id="rId36"/>
    <p:sldLayoutId id="2147483829" r:id="rId37"/>
    <p:sldLayoutId id="2147483830" r:id="rId38"/>
    <p:sldLayoutId id="2147483831" r:id="rId39"/>
    <p:sldLayoutId id="2147483832" r:id="rId40"/>
    <p:sldLayoutId id="2147483833" r:id="rId41"/>
    <p:sldLayoutId id="2147483834" r:id="rId42"/>
    <p:sldLayoutId id="2147483835" r:id="rId43"/>
    <p:sldLayoutId id="2147483836" r:id="rId44"/>
    <p:sldLayoutId id="2147483837" r:id="rId45"/>
    <p:sldLayoutId id="2147483838" r:id="rId46"/>
    <p:sldLayoutId id="2147483839" r:id="rId47"/>
    <p:sldLayoutId id="2147483840" r:id="rId48"/>
    <p:sldLayoutId id="2147483841" r:id="rId49"/>
    <p:sldLayoutId id="2147483842" r:id="rId50"/>
    <p:sldLayoutId id="2147483843" r:id="rId51"/>
    <p:sldLayoutId id="2147483844" r:id="rId52"/>
    <p:sldLayoutId id="2147483845" r:id="rId53"/>
    <p:sldLayoutId id="2147483846" r:id="rId54"/>
    <p:sldLayoutId id="2147483847" r:id="rId55"/>
    <p:sldLayoutId id="2147483848" r:id="rId56"/>
    <p:sldLayoutId id="2147483849" r:id="rId57"/>
    <p:sldLayoutId id="2147483850" r:id="rId58"/>
    <p:sldLayoutId id="2147483851" r:id="rId59"/>
    <p:sldLayoutId id="2147483852" r:id="rId60"/>
    <p:sldLayoutId id="2147483853" r:id="rId61"/>
    <p:sldLayoutId id="2147483854" r:id="rId62"/>
    <p:sldLayoutId id="2147483855" r:id="rId63"/>
    <p:sldLayoutId id="2147483856" r:id="rId64"/>
    <p:sldLayoutId id="2147483857" r:id="rId65"/>
    <p:sldLayoutId id="2147483858" r:id="rId66"/>
    <p:sldLayoutId id="2147483859" r:id="rId6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089" name="Shape 3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0" name="Google Shape;3090;p217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3091" name="Google Shape;3091;p217"/>
          <p:cNvSpPr txBox="1"/>
          <p:nvPr>
            <p:ph idx="1" type="body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  <p:sldLayoutId id="2147483871" r:id="rId12"/>
    <p:sldLayoutId id="2147483872" r:id="rId13"/>
    <p:sldLayoutId id="2147483873" r:id="rId14"/>
    <p:sldLayoutId id="2147483874" r:id="rId15"/>
    <p:sldLayoutId id="2147483875" r:id="rId16"/>
    <p:sldLayoutId id="2147483876" r:id="rId17"/>
    <p:sldLayoutId id="2147483877" r:id="rId18"/>
    <p:sldLayoutId id="2147483878" r:id="rId19"/>
    <p:sldLayoutId id="2147483879" r:id="rId20"/>
    <p:sldLayoutId id="2147483880" r:id="rId21"/>
    <p:sldLayoutId id="2147483881" r:id="rId22"/>
    <p:sldLayoutId id="2147483882" r:id="rId23"/>
    <p:sldLayoutId id="2147483883" r:id="rId24"/>
    <p:sldLayoutId id="2147483884" r:id="rId25"/>
    <p:sldLayoutId id="2147483885" r:id="rId26"/>
    <p:sldLayoutId id="2147483886" r:id="rId27"/>
    <p:sldLayoutId id="2147483887" r:id="rId28"/>
    <p:sldLayoutId id="2147483888" r:id="rId29"/>
    <p:sldLayoutId id="2147483889" r:id="rId30"/>
    <p:sldLayoutId id="2147483890" r:id="rId31"/>
    <p:sldLayoutId id="2147483891" r:id="rId32"/>
    <p:sldLayoutId id="2147483892" r:id="rId33"/>
    <p:sldLayoutId id="2147483893" r:id="rId34"/>
    <p:sldLayoutId id="2147483894" r:id="rId35"/>
    <p:sldLayoutId id="2147483895" r:id="rId36"/>
    <p:sldLayoutId id="2147483896" r:id="rId37"/>
    <p:sldLayoutId id="2147483897" r:id="rId38"/>
    <p:sldLayoutId id="2147483898" r:id="rId39"/>
    <p:sldLayoutId id="2147483899" r:id="rId40"/>
    <p:sldLayoutId id="2147483900" r:id="rId41"/>
    <p:sldLayoutId id="2147483901" r:id="rId42"/>
    <p:sldLayoutId id="2147483902" r:id="rId43"/>
    <p:sldLayoutId id="2147483903" r:id="rId44"/>
    <p:sldLayoutId id="2147483904" r:id="rId45"/>
    <p:sldLayoutId id="2147483905" r:id="rId46"/>
    <p:sldLayoutId id="2147483906" r:id="rId47"/>
    <p:sldLayoutId id="2147483907" r:id="rId48"/>
    <p:sldLayoutId id="2147483908" r:id="rId49"/>
    <p:sldLayoutId id="2147483909" r:id="rId50"/>
    <p:sldLayoutId id="2147483910" r:id="rId51"/>
    <p:sldLayoutId id="2147483911" r:id="rId52"/>
    <p:sldLayoutId id="2147483912" r:id="rId53"/>
    <p:sldLayoutId id="2147483913" r:id="rId54"/>
    <p:sldLayoutId id="2147483914" r:id="rId55"/>
    <p:sldLayoutId id="2147483915" r:id="rId56"/>
    <p:sldLayoutId id="2147483916" r:id="rId57"/>
    <p:sldLayoutId id="2147483917" r:id="rId58"/>
    <p:sldLayoutId id="2147483918" r:id="rId59"/>
    <p:sldLayoutId id="2147483919" r:id="rId60"/>
    <p:sldLayoutId id="2147483920" r:id="rId61"/>
    <p:sldLayoutId id="2147483921" r:id="rId62"/>
    <p:sldLayoutId id="2147483922" r:id="rId63"/>
    <p:sldLayoutId id="2147483923" r:id="rId64"/>
    <p:sldLayoutId id="2147483924" r:id="rId65"/>
    <p:sldLayoutId id="2147483925" r:id="rId66"/>
    <p:sldLayoutId id="2147483926" r:id="rId6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102" name="Shape 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Google Shape;4103;p28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b="1" sz="3000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104" name="Google Shape;4104;p285"/>
          <p:cNvSpPr txBox="1"/>
          <p:nvPr>
            <p:ph idx="1" type="body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927" r:id="rId1"/>
    <p:sldLayoutId id="2147483928" r:id="rId2"/>
    <p:sldLayoutId id="2147483929" r:id="rId3"/>
    <p:sldLayoutId id="2147483930" r:id="rId4"/>
    <p:sldLayoutId id="2147483931" r:id="rId5"/>
    <p:sldLayoutId id="2147483932" r:id="rId6"/>
    <p:sldLayoutId id="2147483933" r:id="rId7"/>
    <p:sldLayoutId id="2147483934" r:id="rId8"/>
    <p:sldLayoutId id="2147483935" r:id="rId9"/>
    <p:sldLayoutId id="2147483936" r:id="rId10"/>
    <p:sldLayoutId id="2147483937" r:id="rId11"/>
    <p:sldLayoutId id="2147483938" r:id="rId12"/>
    <p:sldLayoutId id="2147483939" r:id="rId13"/>
    <p:sldLayoutId id="2147483940" r:id="rId14"/>
    <p:sldLayoutId id="2147483941" r:id="rId15"/>
    <p:sldLayoutId id="2147483942" r:id="rId16"/>
    <p:sldLayoutId id="2147483943" r:id="rId17"/>
    <p:sldLayoutId id="2147483944" r:id="rId18"/>
    <p:sldLayoutId id="2147483945" r:id="rId19"/>
    <p:sldLayoutId id="2147483946" r:id="rId20"/>
    <p:sldLayoutId id="2147483947" r:id="rId21"/>
    <p:sldLayoutId id="2147483948" r:id="rId22"/>
    <p:sldLayoutId id="2147483949" r:id="rId23"/>
    <p:sldLayoutId id="2147483950" r:id="rId24"/>
    <p:sldLayoutId id="2147483951" r:id="rId25"/>
    <p:sldLayoutId id="2147483952" r:id="rId26"/>
    <p:sldLayoutId id="2147483953" r:id="rId27"/>
    <p:sldLayoutId id="2147483954" r:id="rId28"/>
    <p:sldLayoutId id="2147483955" r:id="rId29"/>
    <p:sldLayoutId id="2147483956" r:id="rId30"/>
    <p:sldLayoutId id="2147483957" r:id="rId31"/>
    <p:sldLayoutId id="2147483958" r:id="rId32"/>
    <p:sldLayoutId id="2147483959" r:id="rId33"/>
    <p:sldLayoutId id="2147483960" r:id="rId34"/>
    <p:sldLayoutId id="2147483961" r:id="rId35"/>
    <p:sldLayoutId id="2147483962" r:id="rId36"/>
    <p:sldLayoutId id="2147483963" r:id="rId37"/>
    <p:sldLayoutId id="2147483964" r:id="rId38"/>
    <p:sldLayoutId id="2147483965" r:id="rId39"/>
    <p:sldLayoutId id="2147483966" r:id="rId40"/>
    <p:sldLayoutId id="2147483967" r:id="rId41"/>
    <p:sldLayoutId id="2147483968" r:id="rId42"/>
    <p:sldLayoutId id="2147483969" r:id="rId43"/>
    <p:sldLayoutId id="2147483970" r:id="rId44"/>
    <p:sldLayoutId id="2147483971" r:id="rId45"/>
    <p:sldLayoutId id="2147483972" r:id="rId46"/>
    <p:sldLayoutId id="2147483973" r:id="rId47"/>
    <p:sldLayoutId id="2147483974" r:id="rId48"/>
    <p:sldLayoutId id="2147483975" r:id="rId49"/>
    <p:sldLayoutId id="2147483976" r:id="rId50"/>
    <p:sldLayoutId id="2147483977" r:id="rId51"/>
    <p:sldLayoutId id="2147483978" r:id="rId52"/>
    <p:sldLayoutId id="2147483979" r:id="rId53"/>
    <p:sldLayoutId id="2147483980" r:id="rId54"/>
    <p:sldLayoutId id="2147483981" r:id="rId55"/>
    <p:sldLayoutId id="2147483982" r:id="rId56"/>
    <p:sldLayoutId id="2147483983" r:id="rId57"/>
    <p:sldLayoutId id="2147483984" r:id="rId58"/>
    <p:sldLayoutId id="2147483985" r:id="rId59"/>
    <p:sldLayoutId id="2147483986" r:id="rId60"/>
    <p:sldLayoutId id="2147483987" r:id="rId61"/>
    <p:sldLayoutId id="2147483988" r:id="rId62"/>
    <p:sldLayoutId id="2147483989" r:id="rId63"/>
    <p:sldLayoutId id="2147483990" r:id="rId64"/>
    <p:sldLayoutId id="2147483991" r:id="rId65"/>
    <p:sldLayoutId id="2147483992" r:id="rId66"/>
    <p:sldLayoutId id="2147483993" r:id="rId6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8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imo.org" TargetMode="External"/><Relationship Id="rId4" Type="http://schemas.openxmlformats.org/officeDocument/2006/relationships/hyperlink" Target="https://www.imo.org" TargetMode="External"/><Relationship Id="rId5" Type="http://schemas.openxmlformats.org/officeDocument/2006/relationships/hyperlink" Target="https://www.alliedmarketresearch.com/maritime-autonomous-solutions-market" TargetMode="External"/><Relationship Id="rId6" Type="http://schemas.openxmlformats.org/officeDocument/2006/relationships/hyperlink" Target="https://www.imo.org" TargetMode="External"/><Relationship Id="rId7" Type="http://schemas.openxmlformats.org/officeDocument/2006/relationships/hyperlink" Target="https://www.imo.org" TargetMode="External"/><Relationship Id="rId8" Type="http://schemas.openxmlformats.org/officeDocument/2006/relationships/hyperlink" Target="https://www.alliedmarketresearch.com/maritime-autonomous-solutions-market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8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emsa.europa.eu" TargetMode="External"/><Relationship Id="rId4" Type="http://schemas.openxmlformats.org/officeDocument/2006/relationships/hyperlink" Target="https://www.emsa.europa.eu" TargetMode="External"/><Relationship Id="rId9" Type="http://schemas.openxmlformats.org/officeDocument/2006/relationships/hyperlink" Target="https://www.iea.org" TargetMode="External"/><Relationship Id="rId5" Type="http://schemas.openxmlformats.org/officeDocument/2006/relationships/hyperlink" Target="https://www.iea.org" TargetMode="External"/><Relationship Id="rId6" Type="http://schemas.openxmlformats.org/officeDocument/2006/relationships/hyperlink" Target="https://www.iea.org" TargetMode="External"/><Relationship Id="rId7" Type="http://schemas.openxmlformats.org/officeDocument/2006/relationships/hyperlink" Target="https://www.emsa.europa.eu" TargetMode="External"/><Relationship Id="rId8" Type="http://schemas.openxmlformats.org/officeDocument/2006/relationships/hyperlink" Target="https://www.emsa.europa.eu" TargetMode="External"/><Relationship Id="rId10" Type="http://schemas.openxmlformats.org/officeDocument/2006/relationships/hyperlink" Target="https://www.iea.or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nautinst.org" TargetMode="External"/><Relationship Id="rId4" Type="http://schemas.openxmlformats.org/officeDocument/2006/relationships/hyperlink" Target="https://www.nautinst.org" TargetMode="External"/><Relationship Id="rId9" Type="http://schemas.openxmlformats.org/officeDocument/2006/relationships/hyperlink" Target="https://www.ilo.org" TargetMode="External"/><Relationship Id="rId5" Type="http://schemas.openxmlformats.org/officeDocument/2006/relationships/hyperlink" Target="https://www.ilo.org" TargetMode="External"/><Relationship Id="rId6" Type="http://schemas.openxmlformats.org/officeDocument/2006/relationships/hyperlink" Target="https://www.ilo.org" TargetMode="External"/><Relationship Id="rId7" Type="http://schemas.openxmlformats.org/officeDocument/2006/relationships/hyperlink" Target="https://www.nautinst.org" TargetMode="External"/><Relationship Id="rId8" Type="http://schemas.openxmlformats.org/officeDocument/2006/relationships/hyperlink" Target="https://www.nautinst.org" TargetMode="External"/><Relationship Id="rId10" Type="http://schemas.openxmlformats.org/officeDocument/2006/relationships/hyperlink" Target="https://www.ilo.org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8" name="Shape 5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9" name="Google Shape;5119;p353"/>
          <p:cNvSpPr txBox="1"/>
          <p:nvPr>
            <p:ph type="ctrTitle"/>
          </p:nvPr>
        </p:nvSpPr>
        <p:spPr>
          <a:xfrm>
            <a:off x="436650" y="1143079"/>
            <a:ext cx="8270700" cy="25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Black-Box System Analysis and Control Design for </a:t>
            </a:r>
            <a:r>
              <a:rPr lang="en" sz="4300"/>
              <a:t>Autonomous Ship Stabilization</a:t>
            </a:r>
            <a:endParaRPr sz="4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MTHE 393 - Group 02</a:t>
            </a:r>
            <a:endParaRPr sz="1900"/>
          </a:p>
        </p:txBody>
      </p:sp>
      <p:sp>
        <p:nvSpPr>
          <p:cNvPr id="5120" name="Google Shape;5120;p353"/>
          <p:cNvSpPr txBox="1"/>
          <p:nvPr>
            <p:ph idx="1" type="subTitle"/>
          </p:nvPr>
        </p:nvSpPr>
        <p:spPr>
          <a:xfrm>
            <a:off x="815400" y="3245988"/>
            <a:ext cx="75132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Nolan Verboomen, Jack Switzer, Elliott Thoburn &amp; Eiqan Ahsan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7" name="Shape 5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8" name="Google Shape;5208;p362"/>
          <p:cNvSpPr txBox="1"/>
          <p:nvPr/>
        </p:nvSpPr>
        <p:spPr>
          <a:xfrm>
            <a:off x="2076774" y="4318338"/>
            <a:ext cx="532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Figure 6: Pure Noise Histogram for g(t) = sin(t). Mean = 0.0015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09" name="Google Shape;5209;p362"/>
          <p:cNvSpPr txBox="1"/>
          <p:nvPr/>
        </p:nvSpPr>
        <p:spPr>
          <a:xfrm>
            <a:off x="1675068" y="568237"/>
            <a:ext cx="6127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Histogram of the Pure Noise Signal for Input = sin(t)</a:t>
            </a:r>
            <a:endParaRPr b="1" sz="900"/>
          </a:p>
        </p:txBody>
      </p:sp>
      <p:pic>
        <p:nvPicPr>
          <p:cNvPr id="5210" name="Google Shape;5210;p3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6625" y="568226"/>
            <a:ext cx="6750750" cy="38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4" name="Shape 5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5" name="Google Shape;5215;p363"/>
          <p:cNvSpPr txBox="1"/>
          <p:nvPr>
            <p:ph type="title"/>
          </p:nvPr>
        </p:nvSpPr>
        <p:spPr>
          <a:xfrm>
            <a:off x="275875" y="260850"/>
            <a:ext cx="555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Removing System Noise</a:t>
            </a:r>
            <a:endParaRPr sz="2700"/>
          </a:p>
        </p:txBody>
      </p:sp>
      <p:sp>
        <p:nvSpPr>
          <p:cNvPr id="5216" name="Google Shape;5216;p363"/>
          <p:cNvSpPr txBox="1"/>
          <p:nvPr>
            <p:ph idx="4294967295" type="subTitle"/>
          </p:nvPr>
        </p:nvSpPr>
        <p:spPr>
          <a:xfrm>
            <a:off x="275875" y="916375"/>
            <a:ext cx="80664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Attempted many filter </a:t>
            </a:r>
            <a:r>
              <a:rPr lang="en" sz="1600"/>
              <a:t>types</a:t>
            </a:r>
            <a:r>
              <a:rPr lang="en" sz="1600"/>
              <a:t>: low-pass, high-pass, Gaussian smoothing, </a:t>
            </a:r>
            <a:r>
              <a:rPr lang="en" sz="1600"/>
              <a:t>Chebyshev</a:t>
            </a:r>
            <a:r>
              <a:rPr lang="en" sz="1600"/>
              <a:t>, and moving-average filters.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Best </a:t>
            </a:r>
            <a:r>
              <a:rPr lang="en" sz="1600"/>
              <a:t>approach</a:t>
            </a:r>
            <a:r>
              <a:rPr lang="en" sz="1600"/>
              <a:t> was to simply gather 20-100 signals and average them out (pointwise)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0" name="Shape 5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1" name="Google Shape;5221;p364"/>
          <p:cNvSpPr txBox="1"/>
          <p:nvPr>
            <p:ph type="title"/>
          </p:nvPr>
        </p:nvSpPr>
        <p:spPr>
          <a:xfrm>
            <a:off x="275875" y="260850"/>
            <a:ext cx="605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Bode Plot &amp; Transfer Function</a:t>
            </a:r>
            <a:endParaRPr sz="2700"/>
          </a:p>
        </p:txBody>
      </p:sp>
      <p:sp>
        <p:nvSpPr>
          <p:cNvPr id="5222" name="Google Shape;5222;p364"/>
          <p:cNvSpPr txBox="1"/>
          <p:nvPr>
            <p:ph idx="4294967295" type="subTitle"/>
          </p:nvPr>
        </p:nvSpPr>
        <p:spPr>
          <a:xfrm>
            <a:off x="275875" y="916375"/>
            <a:ext cx="8066400" cy="23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Collected data for a range of frequencies (10e^-3 to 10e^4 Hz).</a:t>
            </a:r>
            <a:endParaRPr sz="16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Averaged 20 signals over 50 trials for each frequency, 6 </a:t>
            </a:r>
            <a:r>
              <a:rPr lang="en" sz="1600"/>
              <a:t>periods per signal</a:t>
            </a:r>
            <a:r>
              <a:rPr lang="en" sz="1600"/>
              <a:t>.</a:t>
            </a:r>
            <a:endParaRPr sz="16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Optimized to minimize RMSE after </a:t>
            </a:r>
            <a:r>
              <a:rPr lang="en" sz="1600"/>
              <a:t>imprecise</a:t>
            </a:r>
            <a:r>
              <a:rPr lang="en" sz="1600"/>
              <a:t> mathematical estimates</a:t>
            </a:r>
            <a:endParaRPr sz="1600"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Transfer function:</a:t>
            </a:r>
            <a:endParaRPr sz="1600"/>
          </a:p>
          <a:p>
            <a:pPr indent="-311150" lvl="0" marL="457200" rtl="0" algn="l">
              <a:spcBef>
                <a:spcPts val="1000"/>
              </a:spcBef>
              <a:spcAft>
                <a:spcPts val="120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System behavior analyzed through magnitude and phase plots.</a:t>
            </a:r>
            <a:endParaRPr sz="1600"/>
          </a:p>
        </p:txBody>
      </p:sp>
      <p:pic>
        <p:nvPicPr>
          <p:cNvPr id="5223" name="Google Shape;5223;p3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3000" y="2387150"/>
            <a:ext cx="5465300" cy="78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7" name="Shape 5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8" name="Google Shape;5228;p365"/>
          <p:cNvSpPr txBox="1"/>
          <p:nvPr/>
        </p:nvSpPr>
        <p:spPr>
          <a:xfrm>
            <a:off x="2076774" y="4294200"/>
            <a:ext cx="532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Figure 7: 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Final Magnitude Bode Plot of the System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29" name="Google Shape;5229;p365"/>
          <p:cNvSpPr txBox="1"/>
          <p:nvPr/>
        </p:nvSpPr>
        <p:spPr>
          <a:xfrm>
            <a:off x="1726225" y="402175"/>
            <a:ext cx="6024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Bode Plot - Magnitude &amp; Phase Response</a:t>
            </a:r>
            <a:endParaRPr b="1" sz="900"/>
          </a:p>
        </p:txBody>
      </p:sp>
      <p:pic>
        <p:nvPicPr>
          <p:cNvPr id="5230" name="Google Shape;5230;p365"/>
          <p:cNvPicPr preferRelativeResize="0"/>
          <p:nvPr/>
        </p:nvPicPr>
        <p:blipFill rotWithShape="1">
          <a:blip r:embed="rId3">
            <a:alphaModFix/>
          </a:blip>
          <a:srcRect b="49847" l="0" r="0" t="0"/>
          <a:stretch/>
        </p:blipFill>
        <p:spPr>
          <a:xfrm>
            <a:off x="1745599" y="1119350"/>
            <a:ext cx="5986160" cy="240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4" name="Shape 5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5" name="Google Shape;5235;p366"/>
          <p:cNvPicPr preferRelativeResize="0"/>
          <p:nvPr/>
        </p:nvPicPr>
        <p:blipFill rotWithShape="1">
          <a:blip r:embed="rId3">
            <a:alphaModFix/>
          </a:blip>
          <a:srcRect b="0" l="0" r="0" t="50859"/>
          <a:stretch/>
        </p:blipFill>
        <p:spPr>
          <a:xfrm>
            <a:off x="572513" y="999425"/>
            <a:ext cx="7998975" cy="3144648"/>
          </a:xfrm>
          <a:prstGeom prst="rect">
            <a:avLst/>
          </a:prstGeom>
          <a:noFill/>
          <a:ln>
            <a:noFill/>
          </a:ln>
        </p:spPr>
      </p:pic>
      <p:sp>
        <p:nvSpPr>
          <p:cNvPr id="5236" name="Google Shape;5236;p366"/>
          <p:cNvSpPr txBox="1"/>
          <p:nvPr/>
        </p:nvSpPr>
        <p:spPr>
          <a:xfrm>
            <a:off x="2076774" y="4294200"/>
            <a:ext cx="532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Figure 8: Bode Plot Error Analysis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37" name="Google Shape;5237;p366"/>
          <p:cNvSpPr txBox="1"/>
          <p:nvPr/>
        </p:nvSpPr>
        <p:spPr>
          <a:xfrm>
            <a:off x="1726225" y="402175"/>
            <a:ext cx="6024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Bode Plot - Transfer Function Error</a:t>
            </a:r>
            <a:endParaRPr b="1" sz="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1" name="Shape 5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2" name="Google Shape;5242;p367"/>
          <p:cNvSpPr txBox="1"/>
          <p:nvPr>
            <p:ph type="title"/>
          </p:nvPr>
        </p:nvSpPr>
        <p:spPr>
          <a:xfrm>
            <a:off x="275875" y="260850"/>
            <a:ext cx="605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Controller Design</a:t>
            </a:r>
            <a:endParaRPr sz="2700"/>
          </a:p>
        </p:txBody>
      </p:sp>
      <p:sp>
        <p:nvSpPr>
          <p:cNvPr id="5243" name="Google Shape;5243;p367"/>
          <p:cNvSpPr txBox="1"/>
          <p:nvPr>
            <p:ph idx="4294967295" type="subTitle"/>
          </p:nvPr>
        </p:nvSpPr>
        <p:spPr>
          <a:xfrm>
            <a:off x="275875" y="916375"/>
            <a:ext cx="80664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PID controller tuned to stabilize roll motion.</a:t>
            </a: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Added Feedforward gain (L=4010) to move RHP zeros to LHP for stability</a:t>
            </a: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Simulated performance using step response analysis to hit system targets:</a:t>
            </a:r>
            <a:endParaRPr sz="1600"/>
          </a:p>
        </p:txBody>
      </p:sp>
      <p:graphicFrame>
        <p:nvGraphicFramePr>
          <p:cNvPr id="5244" name="Google Shape;5244;p367"/>
          <p:cNvGraphicFramePr/>
          <p:nvPr/>
        </p:nvGraphicFramePr>
        <p:xfrm>
          <a:off x="952500" y="2224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{246B4E59-6FF0-4A4D-99B4-4062882550F1}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5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Metrics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Target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Idealized Transfer Function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System Transfer Function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Rise-Time(s)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0.309s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0.328</a:t>
                      </a: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Overshoot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1.18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1.0052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Settling Time (s)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2.25s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0.58s-1.37s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6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Steady State Error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+-0.05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0.005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0.002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245" name="Google Shape;5245;p367"/>
          <p:cNvSpPr txBox="1"/>
          <p:nvPr/>
        </p:nvSpPr>
        <p:spPr>
          <a:xfrm>
            <a:off x="1910099" y="4586525"/>
            <a:ext cx="532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Table</a:t>
            </a: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1: System Target Performance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9" name="Shape 5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0" name="Google Shape;5250;p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6350" y="975750"/>
            <a:ext cx="3104146" cy="306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1" name="Google Shape;5251;p368"/>
          <p:cNvPicPr preferRelativeResize="0"/>
          <p:nvPr/>
        </p:nvPicPr>
        <p:blipFill rotWithShape="1">
          <a:blip r:embed="rId4">
            <a:alphaModFix/>
          </a:blip>
          <a:srcRect b="5542" l="33700" r="5423" t="5346"/>
          <a:stretch/>
        </p:blipFill>
        <p:spPr>
          <a:xfrm>
            <a:off x="1075175" y="907725"/>
            <a:ext cx="3220152" cy="3063576"/>
          </a:xfrm>
          <a:prstGeom prst="rect">
            <a:avLst/>
          </a:prstGeom>
          <a:noFill/>
          <a:ln>
            <a:noFill/>
          </a:ln>
        </p:spPr>
      </p:pic>
      <p:sp>
        <p:nvSpPr>
          <p:cNvPr id="5252" name="Google Shape;5252;p368"/>
          <p:cNvSpPr txBox="1"/>
          <p:nvPr>
            <p:ph type="title"/>
          </p:nvPr>
        </p:nvSpPr>
        <p:spPr>
          <a:xfrm>
            <a:off x="275875" y="260850"/>
            <a:ext cx="605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Controller Design - PID Tuner</a:t>
            </a:r>
            <a:endParaRPr sz="2700"/>
          </a:p>
        </p:txBody>
      </p:sp>
      <p:sp>
        <p:nvSpPr>
          <p:cNvPr id="5253" name="Google Shape;5253;p368"/>
          <p:cNvSpPr txBox="1"/>
          <p:nvPr/>
        </p:nvSpPr>
        <p:spPr>
          <a:xfrm>
            <a:off x="689250" y="4045475"/>
            <a:ext cx="776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Figure 9: Unit Step Response from Tuned PID on Transfer Function &amp; Tuned PID Values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7" name="Shape 5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8" name="Google Shape;5258;p369" title="FINALUNIT.png"/>
          <p:cNvPicPr preferRelativeResize="0"/>
          <p:nvPr/>
        </p:nvPicPr>
        <p:blipFill rotWithShape="1">
          <a:blip r:embed="rId3">
            <a:alphaModFix/>
          </a:blip>
          <a:srcRect b="0" l="0" r="0" t="2771"/>
          <a:stretch/>
        </p:blipFill>
        <p:spPr>
          <a:xfrm>
            <a:off x="881325" y="786813"/>
            <a:ext cx="7381349" cy="3569876"/>
          </a:xfrm>
          <a:prstGeom prst="rect">
            <a:avLst/>
          </a:prstGeom>
          <a:noFill/>
          <a:ln>
            <a:noFill/>
          </a:ln>
        </p:spPr>
      </p:pic>
      <p:sp>
        <p:nvSpPr>
          <p:cNvPr id="5259" name="Google Shape;5259;p369"/>
          <p:cNvSpPr txBox="1"/>
          <p:nvPr/>
        </p:nvSpPr>
        <p:spPr>
          <a:xfrm>
            <a:off x="1910099" y="4482100"/>
            <a:ext cx="532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Figure 10: Unit Step Response for Blackbox + PID Control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60" name="Google Shape;5260;p369"/>
          <p:cNvSpPr txBox="1"/>
          <p:nvPr/>
        </p:nvSpPr>
        <p:spPr>
          <a:xfrm>
            <a:off x="1726225" y="402175"/>
            <a:ext cx="6024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Blackbox with PID Control </a:t>
            </a:r>
            <a:r>
              <a:rPr b="1" lang="en" sz="900"/>
              <a:t>- Unit Step Input and System Step Response</a:t>
            </a:r>
            <a:endParaRPr b="1" sz="9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4" name="Shape 5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5" name="Google Shape;5265;p370"/>
          <p:cNvSpPr txBox="1"/>
          <p:nvPr>
            <p:ph type="title"/>
          </p:nvPr>
        </p:nvSpPr>
        <p:spPr>
          <a:xfrm>
            <a:off x="1735713" y="439375"/>
            <a:ext cx="590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Triple Bottom Line Analysis (Economic)</a:t>
            </a:r>
            <a:endParaRPr/>
          </a:p>
        </p:txBody>
      </p:sp>
      <p:graphicFrame>
        <p:nvGraphicFramePr>
          <p:cNvPr id="5266" name="Google Shape;5266;p370"/>
          <p:cNvGraphicFramePr/>
          <p:nvPr/>
        </p:nvGraphicFramePr>
        <p:xfrm>
          <a:off x="233488" y="1684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{246B4E59-6FF0-4A4D-99B4-4062882550F1}</a:tableStyleId>
              </a:tblPr>
              <a:tblGrid>
                <a:gridCol w="4198350"/>
                <a:gridCol w="2351975"/>
                <a:gridCol w="2126700"/>
              </a:tblGrid>
              <a:tr h="40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5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Impact</a:t>
                      </a:r>
                      <a:endParaRPr b="1" sz="2500">
                        <a:solidFill>
                          <a:schemeClr val="dk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Key Benefits</a:t>
                      </a:r>
                      <a:endParaRPr b="1" sz="1900">
                        <a:solidFill>
                          <a:schemeClr val="dk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Supporting Data</a:t>
                      </a:r>
                      <a:endParaRPr b="1" sz="1900">
                        <a:solidFill>
                          <a:schemeClr val="dk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2"/>
                    </a:solidFill>
                  </a:tcPr>
                </a:tc>
              </a:tr>
              <a:tr h="8115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Economic</a:t>
                      </a:r>
                      <a:endParaRPr b="1" sz="18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Reduces maintenance costs and improves fuel efficiency</a:t>
                      </a:r>
                      <a:endParaRPr sz="12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Ship fuel consumption reduced by up to 10%, leading to annual savings of ~$200,000 per vessel</a:t>
                      </a:r>
                      <a:r>
                        <a:rPr lang="en" sz="1200">
                          <a:uFill>
                            <a:noFill/>
                          </a:u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3"/>
                        </a:rPr>
                        <a:t> </a:t>
                      </a:r>
                      <a:r>
                        <a:rPr lang="en" sz="1200" u="sng">
                          <a:solidFill>
                            <a:schemeClr val="hlink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4"/>
                        </a:rPr>
                        <a:t>(IMO, 2023)</a:t>
                      </a:r>
                      <a:endParaRPr sz="1200" u="sng">
                        <a:solidFill>
                          <a:schemeClr val="hlink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</a:tr>
              <a:tr h="8115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Growing market demand for maritime autonomy</a:t>
                      </a:r>
                      <a:endParaRPr sz="12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Maritime autonomous solutions market expected to grow at 7.5% CAGR from 2024 to 2030 </a:t>
                      </a:r>
                      <a:r>
                        <a:rPr lang="en" sz="1200" u="sng">
                          <a:solidFill>
                            <a:schemeClr val="hlink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5"/>
                        </a:rPr>
                        <a:t>(Allied Market Research, 2024)</a:t>
                      </a:r>
                      <a:endParaRPr sz="12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267" name="Google Shape;5267;p370"/>
          <p:cNvSpPr txBox="1"/>
          <p:nvPr/>
        </p:nvSpPr>
        <p:spPr>
          <a:xfrm>
            <a:off x="233500" y="4505075"/>
            <a:ext cx="7418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International Maritime Organization (IMO), 2023.</a:t>
            </a:r>
            <a:r>
              <a:rPr lang="en" sz="1100">
                <a:uFill>
                  <a:noFill/>
                </a:uFill>
                <a:hlinkClick r:id="rId6"/>
              </a:rPr>
              <a:t> </a:t>
            </a:r>
            <a:r>
              <a:rPr lang="en" sz="1100" u="sng">
                <a:solidFill>
                  <a:schemeClr val="hlink"/>
                </a:solidFill>
                <a:hlinkClick r:id="rId7"/>
              </a:rPr>
              <a:t>https://www.imo.org</a:t>
            </a:r>
            <a:endParaRPr sz="1100" u="sng">
              <a:solidFill>
                <a:schemeClr val="hlink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Allied Market Research, 2024. </a:t>
            </a:r>
            <a:r>
              <a:rPr lang="en" sz="1100" u="sng">
                <a:solidFill>
                  <a:schemeClr val="hlink"/>
                </a:solidFill>
                <a:hlinkClick r:id="rId8"/>
              </a:rPr>
              <a:t>https://www.alliedmarketresearch.com/maritime-autonomous-solutions-market</a:t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1" name="Shape 5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2" name="Google Shape;5272;p371"/>
          <p:cNvSpPr txBox="1"/>
          <p:nvPr>
            <p:ph type="title"/>
          </p:nvPr>
        </p:nvSpPr>
        <p:spPr>
          <a:xfrm>
            <a:off x="1735713" y="439375"/>
            <a:ext cx="590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Triple Bottom Line Analysis (</a:t>
            </a:r>
            <a:r>
              <a:rPr lang="en"/>
              <a:t>Environmental</a:t>
            </a:r>
            <a:r>
              <a:rPr lang="en"/>
              <a:t>)</a:t>
            </a:r>
            <a:endParaRPr/>
          </a:p>
        </p:txBody>
      </p:sp>
      <p:graphicFrame>
        <p:nvGraphicFramePr>
          <p:cNvPr id="5273" name="Google Shape;5273;p371"/>
          <p:cNvGraphicFramePr/>
          <p:nvPr/>
        </p:nvGraphicFramePr>
        <p:xfrm>
          <a:off x="233475" y="1588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{246B4E59-6FF0-4A4D-99B4-4062882550F1}</a:tableStyleId>
              </a:tblPr>
              <a:tblGrid>
                <a:gridCol w="4198350"/>
                <a:gridCol w="2351975"/>
                <a:gridCol w="2126700"/>
              </a:tblGrid>
              <a:tr h="435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Impact</a:t>
                      </a:r>
                      <a:endParaRPr b="1" sz="1800">
                        <a:solidFill>
                          <a:schemeClr val="dk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Key Benefits</a:t>
                      </a:r>
                      <a:endParaRPr b="1" sz="1800">
                        <a:solidFill>
                          <a:schemeClr val="dk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Supporting Data</a:t>
                      </a:r>
                      <a:endParaRPr b="1" sz="1800">
                        <a:solidFill>
                          <a:schemeClr val="dk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2"/>
                    </a:solidFill>
                  </a:tcPr>
                </a:tc>
              </a:tr>
              <a:tr h="85920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Environmental</a:t>
                      </a:r>
                      <a:endParaRPr b="1" sz="18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Reduces greenhouse gas emissions</a:t>
                      </a:r>
                      <a:endParaRPr sz="12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Optimized stabilization can decrease CO₂ emissions by 8-12% per voyage</a:t>
                      </a:r>
                      <a:r>
                        <a:rPr lang="en" sz="1200">
                          <a:uFill>
                            <a:noFill/>
                          </a:u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3"/>
                        </a:rPr>
                        <a:t> </a:t>
                      </a:r>
                      <a:r>
                        <a:rPr lang="en" sz="1200" u="sng">
                          <a:solidFill>
                            <a:schemeClr val="hlink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4"/>
                        </a:rPr>
                        <a:t>(EMSA, 2022)</a:t>
                      </a:r>
                      <a:endParaRPr sz="1200" u="sng">
                        <a:solidFill>
                          <a:schemeClr val="hlink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</a:tr>
              <a:tr h="7689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Supports global decarbonization efforts</a:t>
                      </a:r>
                      <a:endParaRPr sz="12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The shipping industry contributes ~3% of global CO₂ emissions</a:t>
                      </a:r>
                      <a:r>
                        <a:rPr lang="en" sz="1200">
                          <a:uFill>
                            <a:noFill/>
                          </a:u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5"/>
                        </a:rPr>
                        <a:t> </a:t>
                      </a:r>
                      <a:r>
                        <a:rPr lang="en" sz="1200" u="sng">
                          <a:solidFill>
                            <a:schemeClr val="hlink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6"/>
                        </a:rPr>
                        <a:t>(IEA, 2023)</a:t>
                      </a:r>
                      <a:endParaRPr sz="1200" u="sng">
                        <a:solidFill>
                          <a:schemeClr val="hlink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</a:tr>
              <a:tr h="7689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Minimizes marine pollution</a:t>
                      </a:r>
                      <a:endParaRPr sz="12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Stabilization reduces excessive ship motion, preventing cargo spills</a:t>
                      </a:r>
                      <a:endParaRPr sz="12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274" name="Google Shape;5274;p371"/>
          <p:cNvSpPr txBox="1"/>
          <p:nvPr/>
        </p:nvSpPr>
        <p:spPr>
          <a:xfrm>
            <a:off x="233475" y="4551500"/>
            <a:ext cx="6944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European Maritime Safety Agency (EMSA), 2022.</a:t>
            </a:r>
            <a:r>
              <a:rPr lang="en" sz="1100">
                <a:uFill>
                  <a:noFill/>
                </a:uFill>
                <a:hlinkClick r:id="rId7"/>
              </a:rPr>
              <a:t> </a:t>
            </a:r>
            <a:r>
              <a:rPr lang="en" sz="1100" u="sng">
                <a:solidFill>
                  <a:schemeClr val="hlink"/>
                </a:solidFill>
                <a:hlinkClick r:id="rId8"/>
              </a:rPr>
              <a:t>https://www.emsa.europa.eu</a:t>
            </a:r>
            <a:endParaRPr sz="1100" u="sng">
              <a:solidFill>
                <a:schemeClr val="hlink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International Energy Agency (IEA), 2023.</a:t>
            </a:r>
            <a:r>
              <a:rPr lang="en" sz="1100">
                <a:uFill>
                  <a:noFill/>
                </a:uFill>
                <a:hlinkClick r:id="rId9"/>
              </a:rPr>
              <a:t> </a:t>
            </a:r>
            <a:r>
              <a:rPr lang="en" sz="1100" u="sng">
                <a:solidFill>
                  <a:schemeClr val="hlink"/>
                </a:solidFill>
                <a:hlinkClick r:id="rId10"/>
              </a:rPr>
              <a:t>https://www.iea.org</a:t>
            </a:r>
            <a:endParaRPr sz="1100" u="sng">
              <a:solidFill>
                <a:schemeClr val="hlink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4" name="Shape 5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Google Shape;5125;p354"/>
          <p:cNvSpPr txBox="1"/>
          <p:nvPr>
            <p:ph type="title"/>
          </p:nvPr>
        </p:nvSpPr>
        <p:spPr>
          <a:xfrm>
            <a:off x="275875" y="260850"/>
            <a:ext cx="555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Why is it Worth Solving?</a:t>
            </a:r>
            <a:endParaRPr sz="2700"/>
          </a:p>
        </p:txBody>
      </p:sp>
      <p:sp>
        <p:nvSpPr>
          <p:cNvPr id="5126" name="Google Shape;5126;p354"/>
          <p:cNvSpPr txBox="1"/>
          <p:nvPr>
            <p:ph idx="4294967295" type="subTitle"/>
          </p:nvPr>
        </p:nvSpPr>
        <p:spPr>
          <a:xfrm>
            <a:off x="275875" y="916375"/>
            <a:ext cx="89196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600"/>
              <a:t>Ships experience roll motion in rough waters, leading to passenger discomfort, cargo instability, and increased fuel consumption.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600"/>
              <a:t>A stabilization system enhances safety, efficiency, and environmental sustainability.</a:t>
            </a:r>
            <a:endParaRPr sz="1600"/>
          </a:p>
        </p:txBody>
      </p:sp>
      <p:pic>
        <p:nvPicPr>
          <p:cNvPr id="5127" name="Google Shape;5127;p3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7325" y="2571750"/>
            <a:ext cx="2529350" cy="256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8" name="Shape 5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9" name="Google Shape;5279;p372"/>
          <p:cNvSpPr txBox="1"/>
          <p:nvPr>
            <p:ph type="title"/>
          </p:nvPr>
        </p:nvSpPr>
        <p:spPr>
          <a:xfrm>
            <a:off x="1735713" y="439375"/>
            <a:ext cx="590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Triple Bottom Line Analysis (Social)</a:t>
            </a:r>
            <a:endParaRPr/>
          </a:p>
        </p:txBody>
      </p:sp>
      <p:graphicFrame>
        <p:nvGraphicFramePr>
          <p:cNvPr id="5280" name="Google Shape;5280;p372"/>
          <p:cNvGraphicFramePr/>
          <p:nvPr/>
        </p:nvGraphicFramePr>
        <p:xfrm>
          <a:off x="233475" y="1553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{246B4E59-6FF0-4A4D-99B4-4062882550F1}</a:tableStyleId>
              </a:tblPr>
              <a:tblGrid>
                <a:gridCol w="4198350"/>
                <a:gridCol w="2351975"/>
                <a:gridCol w="2126700"/>
              </a:tblGrid>
              <a:tr h="40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Impact</a:t>
                      </a:r>
                      <a:endParaRPr b="1" sz="1800">
                        <a:solidFill>
                          <a:schemeClr val="dk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Key Benefits</a:t>
                      </a:r>
                      <a:endParaRPr b="1" sz="1800">
                        <a:solidFill>
                          <a:schemeClr val="dk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Supporting Data</a:t>
                      </a:r>
                      <a:endParaRPr b="1" sz="1800">
                        <a:solidFill>
                          <a:schemeClr val="dk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accent2"/>
                    </a:solidFill>
                  </a:tcPr>
                </a:tc>
              </a:tr>
              <a:tr h="81150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Social</a:t>
                      </a:r>
                      <a:endParaRPr b="1" sz="1800">
                        <a:solidFill>
                          <a:schemeClr val="lt1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Enhances seafarer working conditions</a:t>
                      </a:r>
                      <a:endParaRPr sz="12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40% of maritime personnel experience motion sickness, impacting performance</a:t>
                      </a:r>
                      <a:r>
                        <a:rPr lang="en" sz="1200">
                          <a:uFill>
                            <a:noFill/>
                          </a:u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3"/>
                        </a:rPr>
                        <a:t> </a:t>
                      </a:r>
                      <a:r>
                        <a:rPr lang="en" sz="1200" u="sng">
                          <a:solidFill>
                            <a:schemeClr val="hlink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4"/>
                        </a:rPr>
                        <a:t>(Nautical Institute, 2023)</a:t>
                      </a:r>
                      <a:endParaRPr sz="1200" u="sng">
                        <a:solidFill>
                          <a:schemeClr val="hlink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</a:tr>
              <a:tr h="8115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Improves maritime safety</a:t>
                      </a:r>
                      <a:endParaRPr sz="1200"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Stability reduces the risk of accidents, lowering insurance claims and improving supply chain reliability</a:t>
                      </a:r>
                      <a:r>
                        <a:rPr lang="en" sz="1200">
                          <a:uFill>
                            <a:noFill/>
                          </a:u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5"/>
                        </a:rPr>
                        <a:t> </a:t>
                      </a:r>
                      <a:r>
                        <a:rPr lang="en" sz="1200" u="sng">
                          <a:solidFill>
                            <a:schemeClr val="hlink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  <a:hlinkClick r:id="rId6"/>
                        </a:rPr>
                        <a:t>(ILO, 2023)</a:t>
                      </a:r>
                      <a:endParaRPr sz="1200" u="sng">
                        <a:solidFill>
                          <a:schemeClr val="hlink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281" name="Google Shape;5281;p372"/>
          <p:cNvSpPr txBox="1"/>
          <p:nvPr/>
        </p:nvSpPr>
        <p:spPr>
          <a:xfrm>
            <a:off x="233500" y="4111425"/>
            <a:ext cx="5473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Nautical Institute, 2023.</a:t>
            </a:r>
            <a:r>
              <a:rPr lang="en" sz="1100">
                <a:uFill>
                  <a:noFill/>
                </a:uFill>
                <a:hlinkClick r:id="rId7"/>
              </a:rPr>
              <a:t> </a:t>
            </a:r>
            <a:r>
              <a:rPr lang="en" sz="1100" u="sng">
                <a:solidFill>
                  <a:schemeClr val="hlink"/>
                </a:solidFill>
                <a:hlinkClick r:id="rId8"/>
              </a:rPr>
              <a:t>https://www.nautinst.org</a:t>
            </a:r>
            <a:endParaRPr sz="1100" u="sng">
              <a:solidFill>
                <a:schemeClr val="hlink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International Labour Organization (ILO), 2023.</a:t>
            </a:r>
            <a:r>
              <a:rPr lang="en" sz="1100">
                <a:uFill>
                  <a:noFill/>
                </a:uFill>
                <a:hlinkClick r:id="rId9"/>
              </a:rPr>
              <a:t> </a:t>
            </a:r>
            <a:r>
              <a:rPr lang="en" sz="1100" u="sng">
                <a:solidFill>
                  <a:schemeClr val="hlink"/>
                </a:solidFill>
                <a:hlinkClick r:id="rId10"/>
              </a:rPr>
              <a:t>https://www.ilo.org</a:t>
            </a:r>
            <a:endParaRPr sz="1100" u="sng">
              <a:solidFill>
                <a:schemeClr val="hlink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5" name="Shape 5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6" name="Google Shape;5286;p373"/>
          <p:cNvSpPr txBox="1"/>
          <p:nvPr>
            <p:ph type="title"/>
          </p:nvPr>
        </p:nvSpPr>
        <p:spPr>
          <a:xfrm>
            <a:off x="275875" y="260850"/>
            <a:ext cx="8451600" cy="10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Future Work, Considerations, and </a:t>
            </a:r>
            <a:r>
              <a:rPr lang="en" sz="2900"/>
              <a:t>Improvements</a:t>
            </a:r>
            <a:endParaRPr sz="2700"/>
          </a:p>
        </p:txBody>
      </p:sp>
      <p:sp>
        <p:nvSpPr>
          <p:cNvPr id="5287" name="Google Shape;5287;p373"/>
          <p:cNvSpPr txBox="1"/>
          <p:nvPr>
            <p:ph idx="4294967295" type="subTitle"/>
          </p:nvPr>
        </p:nvSpPr>
        <p:spPr>
          <a:xfrm>
            <a:off x="275875" y="1232825"/>
            <a:ext cx="8745300" cy="27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Implement adaptive control techniques to enhance performance in varying sea conditions.</a:t>
            </a:r>
            <a:br>
              <a:rPr lang="en" sz="1600"/>
            </a:b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Conduct physical testing on scaled ship models for validation and performance assessment.</a:t>
            </a:r>
            <a:br>
              <a:rPr lang="en" sz="1600"/>
            </a:b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Develop a real-time monitoring interface for tracking and analyzing system behavior.</a:t>
            </a:r>
            <a:br>
              <a:rPr lang="en" sz="1600"/>
            </a:b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Refine the transfer function using real-world data to improve accuracy and reliability.</a:t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1" name="Shape 5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2" name="Google Shape;5292;p374"/>
          <p:cNvSpPr txBox="1"/>
          <p:nvPr>
            <p:ph type="title"/>
          </p:nvPr>
        </p:nvSpPr>
        <p:spPr>
          <a:xfrm>
            <a:off x="1388100" y="1076025"/>
            <a:ext cx="6367800" cy="28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/>
              <a:t>Questions?</a:t>
            </a:r>
            <a:endParaRPr sz="69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6" name="Shape 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7" name="Google Shape;5297;p375"/>
          <p:cNvSpPr txBox="1"/>
          <p:nvPr>
            <p:ph type="ctrTitle"/>
          </p:nvPr>
        </p:nvSpPr>
        <p:spPr>
          <a:xfrm>
            <a:off x="436650" y="1143079"/>
            <a:ext cx="8270700" cy="25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Black-Box System Analysis and Control Design for </a:t>
            </a:r>
            <a:r>
              <a:rPr lang="en" sz="4300"/>
              <a:t>Autonomous Ship Stabilization</a:t>
            </a:r>
            <a:endParaRPr sz="4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MTHE 393 - Group 02</a:t>
            </a:r>
            <a:endParaRPr sz="1900"/>
          </a:p>
        </p:txBody>
      </p:sp>
      <p:sp>
        <p:nvSpPr>
          <p:cNvPr id="5298" name="Google Shape;5298;p375"/>
          <p:cNvSpPr txBox="1"/>
          <p:nvPr>
            <p:ph idx="1" type="subTitle"/>
          </p:nvPr>
        </p:nvSpPr>
        <p:spPr>
          <a:xfrm>
            <a:off x="815400" y="3245988"/>
            <a:ext cx="7513200" cy="3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Nolan Verboomen, Jack Switzer, Elliott Thoburn &amp; Eiqan Ahsan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1" name="Shape 5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2" name="Google Shape;5132;p355"/>
          <p:cNvSpPr txBox="1"/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Stakeholders</a:t>
            </a:r>
            <a:endParaRPr/>
          </a:p>
        </p:txBody>
      </p:sp>
      <p:sp>
        <p:nvSpPr>
          <p:cNvPr id="5133" name="Google Shape;5133;p355"/>
          <p:cNvSpPr txBox="1"/>
          <p:nvPr/>
        </p:nvSpPr>
        <p:spPr>
          <a:xfrm flipH="1">
            <a:off x="6211129" y="1740063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Port Authorities</a:t>
            </a:r>
            <a:endParaRPr b="1" sz="27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134" name="Google Shape;5134;p355"/>
          <p:cNvSpPr txBox="1"/>
          <p:nvPr/>
        </p:nvSpPr>
        <p:spPr>
          <a:xfrm flipH="1">
            <a:off x="6210999" y="3668025"/>
            <a:ext cx="2600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Environmental</a:t>
            </a:r>
            <a:r>
              <a:rPr b="1"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Agencies</a:t>
            </a:r>
            <a:endParaRPr b="1" sz="27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135" name="Google Shape;5135;p355"/>
          <p:cNvSpPr txBox="1"/>
          <p:nvPr/>
        </p:nvSpPr>
        <p:spPr>
          <a:xfrm>
            <a:off x="743597" y="1740063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Shipping Companies</a:t>
            </a:r>
            <a:endParaRPr b="1" sz="27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136" name="Google Shape;5136;p355"/>
          <p:cNvSpPr txBox="1"/>
          <p:nvPr/>
        </p:nvSpPr>
        <p:spPr>
          <a:xfrm>
            <a:off x="743597" y="3668025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Passengers</a:t>
            </a:r>
            <a:endParaRPr b="1" sz="27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5137" name="Google Shape;5137;p355"/>
          <p:cNvGrpSpPr/>
          <p:nvPr/>
        </p:nvGrpSpPr>
        <p:grpSpPr>
          <a:xfrm>
            <a:off x="3032125" y="1435425"/>
            <a:ext cx="3057375" cy="2891875"/>
            <a:chOff x="3032125" y="1435425"/>
            <a:chExt cx="3057375" cy="2891875"/>
          </a:xfrm>
        </p:grpSpPr>
        <p:sp>
          <p:nvSpPr>
            <p:cNvPr id="5138" name="Google Shape;5138;p355"/>
            <p:cNvSpPr/>
            <p:nvPr/>
          </p:nvSpPr>
          <p:spPr>
            <a:xfrm>
              <a:off x="3126013" y="1435425"/>
              <a:ext cx="2847300" cy="284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355"/>
            <p:cNvSpPr/>
            <p:nvPr/>
          </p:nvSpPr>
          <p:spPr>
            <a:xfrm>
              <a:off x="3799338" y="2097575"/>
              <a:ext cx="1522800" cy="1522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355"/>
            <p:cNvSpPr/>
            <p:nvPr/>
          </p:nvSpPr>
          <p:spPr>
            <a:xfrm>
              <a:off x="3032125" y="1435425"/>
              <a:ext cx="1006200" cy="1006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355"/>
            <p:cNvSpPr/>
            <p:nvPr/>
          </p:nvSpPr>
          <p:spPr>
            <a:xfrm>
              <a:off x="5083300" y="1435425"/>
              <a:ext cx="1006200" cy="1006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355"/>
            <p:cNvSpPr/>
            <p:nvPr/>
          </p:nvSpPr>
          <p:spPr>
            <a:xfrm>
              <a:off x="3032125" y="3321100"/>
              <a:ext cx="1006200" cy="1006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355"/>
            <p:cNvSpPr/>
            <p:nvPr/>
          </p:nvSpPr>
          <p:spPr>
            <a:xfrm>
              <a:off x="5083300" y="3321100"/>
              <a:ext cx="1006200" cy="1006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44" name="Google Shape;5144;p355"/>
          <p:cNvSpPr/>
          <p:nvPr/>
        </p:nvSpPr>
        <p:spPr>
          <a:xfrm>
            <a:off x="3394389" y="1727113"/>
            <a:ext cx="257720" cy="369974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45" name="Google Shape;5145;p355"/>
          <p:cNvGrpSpPr/>
          <p:nvPr/>
        </p:nvGrpSpPr>
        <p:grpSpPr>
          <a:xfrm>
            <a:off x="5421528" y="1741754"/>
            <a:ext cx="354586" cy="353645"/>
            <a:chOff x="-30735200" y="3910925"/>
            <a:chExt cx="292225" cy="291450"/>
          </a:xfrm>
        </p:grpSpPr>
        <p:sp>
          <p:nvSpPr>
            <p:cNvPr id="5146" name="Google Shape;5146;p355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355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8" name="Google Shape;5148;p355"/>
          <p:cNvGrpSpPr/>
          <p:nvPr/>
        </p:nvGrpSpPr>
        <p:grpSpPr>
          <a:xfrm>
            <a:off x="3423373" y="3575525"/>
            <a:ext cx="199741" cy="449495"/>
            <a:chOff x="4584850" y="4399275"/>
            <a:chExt cx="225875" cy="481825"/>
          </a:xfrm>
        </p:grpSpPr>
        <p:sp>
          <p:nvSpPr>
            <p:cNvPr id="5149" name="Google Shape;5149;p355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0" name="Google Shape;5150;p355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1" name="Google Shape;5151;p355"/>
          <p:cNvGrpSpPr/>
          <p:nvPr/>
        </p:nvGrpSpPr>
        <p:grpSpPr>
          <a:xfrm>
            <a:off x="5421529" y="3669706"/>
            <a:ext cx="354597" cy="353635"/>
            <a:chOff x="-21322300" y="3693325"/>
            <a:chExt cx="306400" cy="304150"/>
          </a:xfrm>
        </p:grpSpPr>
        <p:sp>
          <p:nvSpPr>
            <p:cNvPr id="5152" name="Google Shape;5152;p355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355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355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355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56" name="Google Shape;5156;p355" title="c9bc24e99289292bf0b9fc7d606a6d2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275" y="2411638"/>
            <a:ext cx="939448" cy="939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0" name="Shape 5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1" name="Google Shape;5161;p356"/>
          <p:cNvSpPr txBox="1"/>
          <p:nvPr>
            <p:ph type="title"/>
          </p:nvPr>
        </p:nvSpPr>
        <p:spPr>
          <a:xfrm>
            <a:off x="2655000" y="363275"/>
            <a:ext cx="38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Input/Output</a:t>
            </a:r>
            <a:endParaRPr sz="2700"/>
          </a:p>
        </p:txBody>
      </p:sp>
      <p:graphicFrame>
        <p:nvGraphicFramePr>
          <p:cNvPr id="5162" name="Google Shape;5162;p356"/>
          <p:cNvGraphicFramePr/>
          <p:nvPr/>
        </p:nvGraphicFramePr>
        <p:xfrm>
          <a:off x="1354175" y="1277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{246B4E59-6FF0-4A4D-99B4-4062882550F1}</a:tableStyleId>
              </a:tblPr>
              <a:tblGrid>
                <a:gridCol w="3234325"/>
                <a:gridCol w="3201325"/>
              </a:tblGrid>
              <a:tr h="624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700">
                          <a:solidFill>
                            <a:srgbClr val="1A4568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Input</a:t>
                      </a:r>
                      <a:endParaRPr b="1" sz="2700">
                        <a:solidFill>
                          <a:srgbClr val="1A4568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1A456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700">
                          <a:solidFill>
                            <a:srgbClr val="1A4568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Output</a:t>
                      </a:r>
                      <a:endParaRPr b="1" sz="2700">
                        <a:solidFill>
                          <a:srgbClr val="1A4568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1A456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8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Roll angle from gyroscopic sensors</a:t>
                      </a:r>
                      <a:endParaRPr sz="2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285E8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1A456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1A456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Stabilizer actuation</a:t>
                      </a:r>
                      <a:endParaRPr sz="2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sz="2200">
                        <a:solidFill>
                          <a:schemeClr val="dk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1A456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1A456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163" name="Google Shape;5163;p356"/>
          <p:cNvSpPr txBox="1"/>
          <p:nvPr/>
        </p:nvSpPr>
        <p:spPr>
          <a:xfrm>
            <a:off x="2334600" y="4100100"/>
            <a:ext cx="4474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Single Input, Single Output</a:t>
            </a:r>
            <a:endParaRPr sz="2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7" name="Shape 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8" name="Google Shape;5168;p357"/>
          <p:cNvSpPr txBox="1"/>
          <p:nvPr>
            <p:ph type="title"/>
          </p:nvPr>
        </p:nvSpPr>
        <p:spPr>
          <a:xfrm>
            <a:off x="2655000" y="363275"/>
            <a:ext cx="38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System Diagram</a:t>
            </a:r>
            <a:endParaRPr sz="2700"/>
          </a:p>
        </p:txBody>
      </p:sp>
      <p:pic>
        <p:nvPicPr>
          <p:cNvPr id="5169" name="Google Shape;5169;p357" title="Untitled diagram-2025-04-06-20053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75" y="1112713"/>
            <a:ext cx="8959852" cy="2918075"/>
          </a:xfrm>
          <a:prstGeom prst="rect">
            <a:avLst/>
          </a:prstGeom>
          <a:noFill/>
          <a:ln>
            <a:noFill/>
          </a:ln>
        </p:spPr>
      </p:pic>
      <p:sp>
        <p:nvSpPr>
          <p:cNvPr id="5170" name="Google Shape;5170;p357"/>
          <p:cNvSpPr txBox="1"/>
          <p:nvPr/>
        </p:nvSpPr>
        <p:spPr>
          <a:xfrm>
            <a:off x="1298850" y="4207525"/>
            <a:ext cx="654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Figure 1: System Diagram Showing Flow from Input to Output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4" name="Shape 5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5" name="Google Shape;5175;p358"/>
          <p:cNvSpPr txBox="1"/>
          <p:nvPr>
            <p:ph type="title"/>
          </p:nvPr>
        </p:nvSpPr>
        <p:spPr>
          <a:xfrm>
            <a:off x="275875" y="260850"/>
            <a:ext cx="555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Validating LTI</a:t>
            </a:r>
            <a:endParaRPr sz="2700"/>
          </a:p>
        </p:txBody>
      </p:sp>
      <p:sp>
        <p:nvSpPr>
          <p:cNvPr id="5176" name="Google Shape;5176;p358"/>
          <p:cNvSpPr txBox="1"/>
          <p:nvPr>
            <p:ph idx="4294967295" type="subTitle"/>
          </p:nvPr>
        </p:nvSpPr>
        <p:spPr>
          <a:xfrm>
            <a:off x="275875" y="916375"/>
            <a:ext cx="8669700" cy="32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Tested using denoised sample signals to represent harmonic class input/output signals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Linearity tested through homog</a:t>
            </a:r>
            <a:r>
              <a:rPr lang="en" sz="1600"/>
              <a:t>eneity and superposition.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600"/>
              <a:t>Time-invariance tested by shifting input signals and comparing system responses.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0" name="Shape 5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" name="Google Shape;5181;p359"/>
          <p:cNvSpPr txBox="1"/>
          <p:nvPr/>
        </p:nvSpPr>
        <p:spPr>
          <a:xfrm>
            <a:off x="1028450" y="4255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Figure 2: Homogeneity test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82" name="Google Shape;5182;p359"/>
          <p:cNvSpPr txBox="1"/>
          <p:nvPr/>
        </p:nvSpPr>
        <p:spPr>
          <a:xfrm>
            <a:off x="5394450" y="4255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Figure 3: Superposition test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83" name="Google Shape;5183;p359"/>
          <p:cNvSpPr txBox="1"/>
          <p:nvPr/>
        </p:nvSpPr>
        <p:spPr>
          <a:xfrm>
            <a:off x="4948550" y="667600"/>
            <a:ext cx="4028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Output of sin(t)+cos(10t) vs output of sin(t) + Output of cos(10t)</a:t>
            </a:r>
            <a:endParaRPr b="1" sz="900"/>
          </a:p>
        </p:txBody>
      </p:sp>
      <p:sp>
        <p:nvSpPr>
          <p:cNvPr id="5184" name="Google Shape;5184;p359"/>
          <p:cNvSpPr txBox="1"/>
          <p:nvPr/>
        </p:nvSpPr>
        <p:spPr>
          <a:xfrm>
            <a:off x="514100" y="667600"/>
            <a:ext cx="4028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2 x Output of Sin(t) vs Output 2*Sin(t)</a:t>
            </a:r>
            <a:endParaRPr b="1" sz="900"/>
          </a:p>
        </p:txBody>
      </p:sp>
      <p:pic>
        <p:nvPicPr>
          <p:cNvPr id="5185" name="Google Shape;5185;p3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638" y="1366088"/>
            <a:ext cx="4389627" cy="2411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6" name="Google Shape;5186;p3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4927" y="1441263"/>
            <a:ext cx="4115937" cy="2260952"/>
          </a:xfrm>
          <a:prstGeom prst="rect">
            <a:avLst/>
          </a:prstGeom>
          <a:noFill/>
          <a:ln>
            <a:noFill/>
          </a:ln>
        </p:spPr>
      </p:pic>
      <p:sp>
        <p:nvSpPr>
          <p:cNvPr id="5187" name="Google Shape;5187;p359"/>
          <p:cNvSpPr txBox="1"/>
          <p:nvPr>
            <p:ph type="title"/>
          </p:nvPr>
        </p:nvSpPr>
        <p:spPr>
          <a:xfrm>
            <a:off x="3835800" y="94900"/>
            <a:ext cx="555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Linearity</a:t>
            </a:r>
            <a:endParaRPr sz="2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1" name="Shape 5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2" name="Google Shape;5192;p360"/>
          <p:cNvSpPr txBox="1"/>
          <p:nvPr/>
        </p:nvSpPr>
        <p:spPr>
          <a:xfrm>
            <a:off x="3072000" y="42032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Figure 4: Time-invariance test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93" name="Google Shape;5193;p360"/>
          <p:cNvSpPr txBox="1"/>
          <p:nvPr/>
        </p:nvSpPr>
        <p:spPr>
          <a:xfrm>
            <a:off x="2557650" y="667600"/>
            <a:ext cx="4028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Output of sin(t) shifted by -pi and sin(t-pi)</a:t>
            </a:r>
            <a:endParaRPr b="1" sz="900"/>
          </a:p>
        </p:txBody>
      </p:sp>
      <p:pic>
        <p:nvPicPr>
          <p:cNvPr id="5194" name="Google Shape;5194;p3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4125" y="1025350"/>
            <a:ext cx="5575752" cy="30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5195" name="Google Shape;5195;p360"/>
          <p:cNvSpPr txBox="1"/>
          <p:nvPr>
            <p:ph type="title"/>
          </p:nvPr>
        </p:nvSpPr>
        <p:spPr>
          <a:xfrm>
            <a:off x="3072000" y="94900"/>
            <a:ext cx="555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Time Invariance</a:t>
            </a:r>
            <a:endParaRPr sz="2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9" name="Shape 5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0" name="Google Shape;5200;p361"/>
          <p:cNvSpPr txBox="1"/>
          <p:nvPr>
            <p:ph type="title"/>
          </p:nvPr>
        </p:nvSpPr>
        <p:spPr>
          <a:xfrm>
            <a:off x="2149125" y="260850"/>
            <a:ext cx="555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Removing System Noise</a:t>
            </a:r>
            <a:endParaRPr sz="2700"/>
          </a:p>
        </p:txBody>
      </p:sp>
      <p:pic>
        <p:nvPicPr>
          <p:cNvPr id="5201" name="Google Shape;5201;p361"/>
          <p:cNvPicPr preferRelativeResize="0"/>
          <p:nvPr/>
        </p:nvPicPr>
        <p:blipFill rotWithShape="1">
          <a:blip r:embed="rId3">
            <a:alphaModFix/>
          </a:blip>
          <a:srcRect b="0" l="0" r="0" t="6976"/>
          <a:stretch/>
        </p:blipFill>
        <p:spPr>
          <a:xfrm>
            <a:off x="1511600" y="1153782"/>
            <a:ext cx="6120851" cy="3188043"/>
          </a:xfrm>
          <a:prstGeom prst="rect">
            <a:avLst/>
          </a:prstGeom>
          <a:noFill/>
          <a:ln>
            <a:noFill/>
          </a:ln>
        </p:spPr>
      </p:pic>
      <p:sp>
        <p:nvSpPr>
          <p:cNvPr id="5202" name="Google Shape;5202;p361"/>
          <p:cNvSpPr txBox="1"/>
          <p:nvPr/>
        </p:nvSpPr>
        <p:spPr>
          <a:xfrm>
            <a:off x="1771977" y="833550"/>
            <a:ext cx="5600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System Noisy Output, Mean Output, and Calculated Noise for input function = sin(t)</a:t>
            </a:r>
            <a:endParaRPr b="1" sz="900"/>
          </a:p>
        </p:txBody>
      </p:sp>
      <p:sp>
        <p:nvSpPr>
          <p:cNvPr id="5203" name="Google Shape;5203;p361"/>
          <p:cNvSpPr txBox="1"/>
          <p:nvPr/>
        </p:nvSpPr>
        <p:spPr>
          <a:xfrm>
            <a:off x="2973750" y="4341825"/>
            <a:ext cx="319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Figure 5: System Noise Visualization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